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9" r:id="rId2"/>
    <p:sldId id="257" r:id="rId3"/>
    <p:sldId id="256" r:id="rId4"/>
    <p:sldId id="279" r:id="rId5"/>
    <p:sldId id="293" r:id="rId6"/>
    <p:sldId id="276" r:id="rId7"/>
    <p:sldId id="309" r:id="rId8"/>
    <p:sldId id="310" r:id="rId9"/>
    <p:sldId id="311" r:id="rId10"/>
    <p:sldId id="314" r:id="rId11"/>
    <p:sldId id="312" r:id="rId12"/>
    <p:sldId id="291" r:id="rId13"/>
    <p:sldId id="313" r:id="rId14"/>
    <p:sldId id="272"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BFDDEC"/>
    <a:srgbClr val="1D0220"/>
    <a:srgbClr val="008080"/>
    <a:srgbClr val="345BA0"/>
    <a:srgbClr val="2EB689"/>
    <a:srgbClr val="B0C3E6"/>
    <a:srgbClr val="9EB6E0"/>
    <a:srgbClr val="4472C4"/>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94660"/>
  </p:normalViewPr>
  <p:slideViewPr>
    <p:cSldViewPr snapToGrid="0">
      <p:cViewPr>
        <p:scale>
          <a:sx n="100" d="100"/>
          <a:sy n="100" d="100"/>
        </p:scale>
        <p:origin x="1392" y="4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8CBF9-7DAA-4E20-9198-12E37AE28A89}" type="datetimeFigureOut">
              <a:rPr lang="en-US" smtClean="0"/>
              <a:pPr/>
              <a:t>21-Sep-21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F0C3A-5041-4169-B8BD-E00C3DD4ABA2}" type="slidenum">
              <a:rPr lang="en-US" smtClean="0"/>
              <a:pPr/>
              <a:t>‹#›</a:t>
            </a:fld>
            <a:endParaRPr lang="en-US"/>
          </a:p>
        </p:txBody>
      </p:sp>
    </p:spTree>
    <p:extLst>
      <p:ext uri="{BB962C8B-B14F-4D97-AF65-F5344CB8AC3E}">
        <p14:creationId xmlns:p14="http://schemas.microsoft.com/office/powerpoint/2010/main" val="1694314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3F0C3A-5041-4169-B8BD-E00C3DD4ABA2}" type="slidenum">
              <a:rPr lang="en-US" smtClean="0"/>
              <a:pPr/>
              <a:t>14</a:t>
            </a:fld>
            <a:endParaRPr lang="en-US"/>
          </a:p>
        </p:txBody>
      </p:sp>
    </p:spTree>
    <p:extLst>
      <p:ext uri="{BB962C8B-B14F-4D97-AF65-F5344CB8AC3E}">
        <p14:creationId xmlns:p14="http://schemas.microsoft.com/office/powerpoint/2010/main" val="3278736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1AE8E-23AE-4988-9AE3-6433DD8466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20495-27FF-4AFC-B306-9974266C27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D80FB5-1D8B-4D40-ADBF-D0DE7144258F}"/>
              </a:ext>
            </a:extLst>
          </p:cNvPr>
          <p:cNvSpPr>
            <a:spLocks noGrp="1"/>
          </p:cNvSpPr>
          <p:nvPr>
            <p:ph type="dt" sz="half" idx="10"/>
          </p:nvPr>
        </p:nvSpPr>
        <p:spPr/>
        <p:txBody>
          <a:bodyPr/>
          <a:lstStyle/>
          <a:p>
            <a:fld id="{880EFE25-18C9-49A7-893E-9C6696CD600E}" type="datetimeFigureOut">
              <a:rPr lang="en-US" smtClean="0"/>
              <a:pPr/>
              <a:t>21-Sep-21</a:t>
            </a:fld>
            <a:endParaRPr lang="en-US"/>
          </a:p>
        </p:txBody>
      </p:sp>
      <p:sp>
        <p:nvSpPr>
          <p:cNvPr id="5" name="Footer Placeholder 4">
            <a:extLst>
              <a:ext uri="{FF2B5EF4-FFF2-40B4-BE49-F238E27FC236}">
                <a16:creationId xmlns:a16="http://schemas.microsoft.com/office/drawing/2014/main" id="{4D05EF2C-6DBF-4705-93D9-CBA398344B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9E0510-6BD6-45E3-9864-525A63D23906}"/>
              </a:ext>
            </a:extLst>
          </p:cNvPr>
          <p:cNvSpPr>
            <a:spLocks noGrp="1"/>
          </p:cNvSpPr>
          <p:nvPr>
            <p:ph type="sldNum" sz="quarter" idx="12"/>
          </p:nvPr>
        </p:nvSpPr>
        <p:spPr/>
        <p:txBody>
          <a:bodyPr/>
          <a:lstStyle/>
          <a:p>
            <a:fld id="{54F8ED55-DA47-419E-8006-41BC63528DD5}" type="slidenum">
              <a:rPr lang="en-US" smtClean="0"/>
              <a:pPr/>
              <a:t>‹#›</a:t>
            </a:fld>
            <a:endParaRPr lang="en-US"/>
          </a:p>
        </p:txBody>
      </p:sp>
    </p:spTree>
    <p:extLst>
      <p:ext uri="{BB962C8B-B14F-4D97-AF65-F5344CB8AC3E}">
        <p14:creationId xmlns:p14="http://schemas.microsoft.com/office/powerpoint/2010/main" val="212728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30FF5-60E4-4B71-A68C-BC88866B93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CF8E40-671A-4818-BE95-A78DDFC905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249ABD-2F58-43B1-A871-E62E276CE701}"/>
              </a:ext>
            </a:extLst>
          </p:cNvPr>
          <p:cNvSpPr>
            <a:spLocks noGrp="1"/>
          </p:cNvSpPr>
          <p:nvPr>
            <p:ph type="dt" sz="half" idx="10"/>
          </p:nvPr>
        </p:nvSpPr>
        <p:spPr/>
        <p:txBody>
          <a:bodyPr/>
          <a:lstStyle/>
          <a:p>
            <a:fld id="{880EFE25-18C9-49A7-893E-9C6696CD600E}" type="datetimeFigureOut">
              <a:rPr lang="en-US" smtClean="0"/>
              <a:pPr/>
              <a:t>21-Sep-21</a:t>
            </a:fld>
            <a:endParaRPr lang="en-US"/>
          </a:p>
        </p:txBody>
      </p:sp>
      <p:sp>
        <p:nvSpPr>
          <p:cNvPr id="5" name="Footer Placeholder 4">
            <a:extLst>
              <a:ext uri="{FF2B5EF4-FFF2-40B4-BE49-F238E27FC236}">
                <a16:creationId xmlns:a16="http://schemas.microsoft.com/office/drawing/2014/main" id="{92B6F64E-3530-4DC1-B338-DBB552F6D2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29361E-E082-432C-94EC-E655E1B1722E}"/>
              </a:ext>
            </a:extLst>
          </p:cNvPr>
          <p:cNvSpPr>
            <a:spLocks noGrp="1"/>
          </p:cNvSpPr>
          <p:nvPr>
            <p:ph type="sldNum" sz="quarter" idx="12"/>
          </p:nvPr>
        </p:nvSpPr>
        <p:spPr/>
        <p:txBody>
          <a:bodyPr/>
          <a:lstStyle/>
          <a:p>
            <a:fld id="{54F8ED55-DA47-419E-8006-41BC63528DD5}" type="slidenum">
              <a:rPr lang="en-US" smtClean="0"/>
              <a:pPr/>
              <a:t>‹#›</a:t>
            </a:fld>
            <a:endParaRPr lang="en-US"/>
          </a:p>
        </p:txBody>
      </p:sp>
    </p:spTree>
    <p:extLst>
      <p:ext uri="{BB962C8B-B14F-4D97-AF65-F5344CB8AC3E}">
        <p14:creationId xmlns:p14="http://schemas.microsoft.com/office/powerpoint/2010/main" val="2858410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4DF2AE-4653-4182-8158-A621EE0ABF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D84E1A-4324-4262-8103-58C0133178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8B7555-BDDD-4593-9BB2-43CF085C3ECF}"/>
              </a:ext>
            </a:extLst>
          </p:cNvPr>
          <p:cNvSpPr>
            <a:spLocks noGrp="1"/>
          </p:cNvSpPr>
          <p:nvPr>
            <p:ph type="dt" sz="half" idx="10"/>
          </p:nvPr>
        </p:nvSpPr>
        <p:spPr/>
        <p:txBody>
          <a:bodyPr/>
          <a:lstStyle/>
          <a:p>
            <a:fld id="{880EFE25-18C9-49A7-893E-9C6696CD600E}" type="datetimeFigureOut">
              <a:rPr lang="en-US" smtClean="0"/>
              <a:pPr/>
              <a:t>21-Sep-21</a:t>
            </a:fld>
            <a:endParaRPr lang="en-US"/>
          </a:p>
        </p:txBody>
      </p:sp>
      <p:sp>
        <p:nvSpPr>
          <p:cNvPr id="5" name="Footer Placeholder 4">
            <a:extLst>
              <a:ext uri="{FF2B5EF4-FFF2-40B4-BE49-F238E27FC236}">
                <a16:creationId xmlns:a16="http://schemas.microsoft.com/office/drawing/2014/main" id="{C88774D1-507F-49D8-98D6-AA7FA8792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33EE86-26D6-423A-8217-B0E37CD44366}"/>
              </a:ext>
            </a:extLst>
          </p:cNvPr>
          <p:cNvSpPr>
            <a:spLocks noGrp="1"/>
          </p:cNvSpPr>
          <p:nvPr>
            <p:ph type="sldNum" sz="quarter" idx="12"/>
          </p:nvPr>
        </p:nvSpPr>
        <p:spPr/>
        <p:txBody>
          <a:bodyPr/>
          <a:lstStyle/>
          <a:p>
            <a:fld id="{54F8ED55-DA47-419E-8006-41BC63528DD5}" type="slidenum">
              <a:rPr lang="en-US" smtClean="0"/>
              <a:pPr/>
              <a:t>‹#›</a:t>
            </a:fld>
            <a:endParaRPr lang="en-US"/>
          </a:p>
        </p:txBody>
      </p:sp>
    </p:spTree>
    <p:extLst>
      <p:ext uri="{BB962C8B-B14F-4D97-AF65-F5344CB8AC3E}">
        <p14:creationId xmlns:p14="http://schemas.microsoft.com/office/powerpoint/2010/main" val="2286873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E0AD9-66F9-43D8-8AD0-8BDD687DB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705D0C-5DDF-487B-ABA7-01696E52D4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D6331B-646D-4457-A675-4AE488C2FB6E}"/>
              </a:ext>
            </a:extLst>
          </p:cNvPr>
          <p:cNvSpPr>
            <a:spLocks noGrp="1"/>
          </p:cNvSpPr>
          <p:nvPr>
            <p:ph type="dt" sz="half" idx="10"/>
          </p:nvPr>
        </p:nvSpPr>
        <p:spPr/>
        <p:txBody>
          <a:bodyPr/>
          <a:lstStyle/>
          <a:p>
            <a:fld id="{880EFE25-18C9-49A7-893E-9C6696CD600E}" type="datetimeFigureOut">
              <a:rPr lang="en-US" smtClean="0"/>
              <a:pPr/>
              <a:t>21-Sep-21</a:t>
            </a:fld>
            <a:endParaRPr lang="en-US"/>
          </a:p>
        </p:txBody>
      </p:sp>
      <p:sp>
        <p:nvSpPr>
          <p:cNvPr id="5" name="Footer Placeholder 4">
            <a:extLst>
              <a:ext uri="{FF2B5EF4-FFF2-40B4-BE49-F238E27FC236}">
                <a16:creationId xmlns:a16="http://schemas.microsoft.com/office/drawing/2014/main" id="{4BFE9CAF-9AEA-41B4-BB31-40C7E5F5ED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D44AAA-CCDB-4E24-9D2C-992A77692466}"/>
              </a:ext>
            </a:extLst>
          </p:cNvPr>
          <p:cNvSpPr>
            <a:spLocks noGrp="1"/>
          </p:cNvSpPr>
          <p:nvPr>
            <p:ph type="sldNum" sz="quarter" idx="12"/>
          </p:nvPr>
        </p:nvSpPr>
        <p:spPr/>
        <p:txBody>
          <a:bodyPr/>
          <a:lstStyle/>
          <a:p>
            <a:fld id="{54F8ED55-DA47-419E-8006-41BC63528DD5}" type="slidenum">
              <a:rPr lang="en-US" smtClean="0"/>
              <a:pPr/>
              <a:t>‹#›</a:t>
            </a:fld>
            <a:endParaRPr lang="en-US"/>
          </a:p>
        </p:txBody>
      </p:sp>
    </p:spTree>
    <p:extLst>
      <p:ext uri="{BB962C8B-B14F-4D97-AF65-F5344CB8AC3E}">
        <p14:creationId xmlns:p14="http://schemas.microsoft.com/office/powerpoint/2010/main" val="2042200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0F47-03FC-4A58-BCCF-572643163F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FAD44A-41B0-44BA-93D3-ABA3EE2783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CBB787-8F5E-4B13-9937-F58FE6BF6483}"/>
              </a:ext>
            </a:extLst>
          </p:cNvPr>
          <p:cNvSpPr>
            <a:spLocks noGrp="1"/>
          </p:cNvSpPr>
          <p:nvPr>
            <p:ph type="dt" sz="half" idx="10"/>
          </p:nvPr>
        </p:nvSpPr>
        <p:spPr/>
        <p:txBody>
          <a:bodyPr/>
          <a:lstStyle/>
          <a:p>
            <a:fld id="{880EFE25-18C9-49A7-893E-9C6696CD600E}" type="datetimeFigureOut">
              <a:rPr lang="en-US" smtClean="0"/>
              <a:pPr/>
              <a:t>21-Sep-21</a:t>
            </a:fld>
            <a:endParaRPr lang="en-US"/>
          </a:p>
        </p:txBody>
      </p:sp>
      <p:sp>
        <p:nvSpPr>
          <p:cNvPr id="5" name="Footer Placeholder 4">
            <a:extLst>
              <a:ext uri="{FF2B5EF4-FFF2-40B4-BE49-F238E27FC236}">
                <a16:creationId xmlns:a16="http://schemas.microsoft.com/office/drawing/2014/main" id="{8CC4000F-4E11-41AE-A7C7-F1E9DF9B6B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5573A3-7AF8-48D5-B7F7-DBA34B566DCD}"/>
              </a:ext>
            </a:extLst>
          </p:cNvPr>
          <p:cNvSpPr>
            <a:spLocks noGrp="1"/>
          </p:cNvSpPr>
          <p:nvPr>
            <p:ph type="sldNum" sz="quarter" idx="12"/>
          </p:nvPr>
        </p:nvSpPr>
        <p:spPr/>
        <p:txBody>
          <a:bodyPr/>
          <a:lstStyle/>
          <a:p>
            <a:fld id="{54F8ED55-DA47-419E-8006-41BC63528DD5}" type="slidenum">
              <a:rPr lang="en-US" smtClean="0"/>
              <a:pPr/>
              <a:t>‹#›</a:t>
            </a:fld>
            <a:endParaRPr lang="en-US"/>
          </a:p>
        </p:txBody>
      </p:sp>
    </p:spTree>
    <p:extLst>
      <p:ext uri="{BB962C8B-B14F-4D97-AF65-F5344CB8AC3E}">
        <p14:creationId xmlns:p14="http://schemas.microsoft.com/office/powerpoint/2010/main" val="3423133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A1F41-6618-44EB-95A1-0097F025D8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7418A7-2670-4666-839B-6CCDEB2253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45AF61-9C58-464E-BBBB-11A653AF6B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B82F81-30D9-46F8-8490-8299490D6649}"/>
              </a:ext>
            </a:extLst>
          </p:cNvPr>
          <p:cNvSpPr>
            <a:spLocks noGrp="1"/>
          </p:cNvSpPr>
          <p:nvPr>
            <p:ph type="dt" sz="half" idx="10"/>
          </p:nvPr>
        </p:nvSpPr>
        <p:spPr/>
        <p:txBody>
          <a:bodyPr/>
          <a:lstStyle/>
          <a:p>
            <a:fld id="{880EFE25-18C9-49A7-893E-9C6696CD600E}" type="datetimeFigureOut">
              <a:rPr lang="en-US" smtClean="0"/>
              <a:pPr/>
              <a:t>21-Sep-21</a:t>
            </a:fld>
            <a:endParaRPr lang="en-US"/>
          </a:p>
        </p:txBody>
      </p:sp>
      <p:sp>
        <p:nvSpPr>
          <p:cNvPr id="6" name="Footer Placeholder 5">
            <a:extLst>
              <a:ext uri="{FF2B5EF4-FFF2-40B4-BE49-F238E27FC236}">
                <a16:creationId xmlns:a16="http://schemas.microsoft.com/office/drawing/2014/main" id="{C28BA84B-F6AA-4B9D-9417-6465CB0B35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5EDCB-204A-4A7C-9B0E-35A838CDC1B3}"/>
              </a:ext>
            </a:extLst>
          </p:cNvPr>
          <p:cNvSpPr>
            <a:spLocks noGrp="1"/>
          </p:cNvSpPr>
          <p:nvPr>
            <p:ph type="sldNum" sz="quarter" idx="12"/>
          </p:nvPr>
        </p:nvSpPr>
        <p:spPr/>
        <p:txBody>
          <a:bodyPr/>
          <a:lstStyle/>
          <a:p>
            <a:fld id="{54F8ED55-DA47-419E-8006-41BC63528DD5}" type="slidenum">
              <a:rPr lang="en-US" smtClean="0"/>
              <a:pPr/>
              <a:t>‹#›</a:t>
            </a:fld>
            <a:endParaRPr lang="en-US"/>
          </a:p>
        </p:txBody>
      </p:sp>
    </p:spTree>
    <p:extLst>
      <p:ext uri="{BB962C8B-B14F-4D97-AF65-F5344CB8AC3E}">
        <p14:creationId xmlns:p14="http://schemas.microsoft.com/office/powerpoint/2010/main" val="2566286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0C4AB-EE2E-45C8-85E4-9E9C60BD39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9A37A4-350F-4086-BAC9-E9EA6513E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AAE745-AB2A-4E7E-81F9-5099DCCBC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0F3A04-21D4-4318-94C9-EA4F4F04B5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5B2131-E196-4A58-94DF-5B392DBF9B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725610-C8E4-46C9-9823-6870F9EDD2B1}"/>
              </a:ext>
            </a:extLst>
          </p:cNvPr>
          <p:cNvSpPr>
            <a:spLocks noGrp="1"/>
          </p:cNvSpPr>
          <p:nvPr>
            <p:ph type="dt" sz="half" idx="10"/>
          </p:nvPr>
        </p:nvSpPr>
        <p:spPr/>
        <p:txBody>
          <a:bodyPr/>
          <a:lstStyle/>
          <a:p>
            <a:fld id="{880EFE25-18C9-49A7-893E-9C6696CD600E}" type="datetimeFigureOut">
              <a:rPr lang="en-US" smtClean="0"/>
              <a:pPr/>
              <a:t>21-Sep-21</a:t>
            </a:fld>
            <a:endParaRPr lang="en-US"/>
          </a:p>
        </p:txBody>
      </p:sp>
      <p:sp>
        <p:nvSpPr>
          <p:cNvPr id="8" name="Footer Placeholder 7">
            <a:extLst>
              <a:ext uri="{FF2B5EF4-FFF2-40B4-BE49-F238E27FC236}">
                <a16:creationId xmlns:a16="http://schemas.microsoft.com/office/drawing/2014/main" id="{D751B51D-F901-41FD-8CB3-FFE495F53A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5CA164-B8E9-473B-97C0-220D0A009396}"/>
              </a:ext>
            </a:extLst>
          </p:cNvPr>
          <p:cNvSpPr>
            <a:spLocks noGrp="1"/>
          </p:cNvSpPr>
          <p:nvPr>
            <p:ph type="sldNum" sz="quarter" idx="12"/>
          </p:nvPr>
        </p:nvSpPr>
        <p:spPr/>
        <p:txBody>
          <a:bodyPr/>
          <a:lstStyle/>
          <a:p>
            <a:fld id="{54F8ED55-DA47-419E-8006-41BC63528DD5}" type="slidenum">
              <a:rPr lang="en-US" smtClean="0"/>
              <a:pPr/>
              <a:t>‹#›</a:t>
            </a:fld>
            <a:endParaRPr lang="en-US"/>
          </a:p>
        </p:txBody>
      </p:sp>
    </p:spTree>
    <p:extLst>
      <p:ext uri="{BB962C8B-B14F-4D97-AF65-F5344CB8AC3E}">
        <p14:creationId xmlns:p14="http://schemas.microsoft.com/office/powerpoint/2010/main" val="712544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3A78-31B9-4120-9F54-F907B4B06B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419E0A-D456-43FA-A364-44607192630E}"/>
              </a:ext>
            </a:extLst>
          </p:cNvPr>
          <p:cNvSpPr>
            <a:spLocks noGrp="1"/>
          </p:cNvSpPr>
          <p:nvPr>
            <p:ph type="dt" sz="half" idx="10"/>
          </p:nvPr>
        </p:nvSpPr>
        <p:spPr/>
        <p:txBody>
          <a:bodyPr/>
          <a:lstStyle/>
          <a:p>
            <a:fld id="{880EFE25-18C9-49A7-893E-9C6696CD600E}" type="datetimeFigureOut">
              <a:rPr lang="en-US" smtClean="0"/>
              <a:pPr/>
              <a:t>21-Sep-21</a:t>
            </a:fld>
            <a:endParaRPr lang="en-US"/>
          </a:p>
        </p:txBody>
      </p:sp>
      <p:sp>
        <p:nvSpPr>
          <p:cNvPr id="4" name="Footer Placeholder 3">
            <a:extLst>
              <a:ext uri="{FF2B5EF4-FFF2-40B4-BE49-F238E27FC236}">
                <a16:creationId xmlns:a16="http://schemas.microsoft.com/office/drawing/2014/main" id="{7AB74D3B-B738-44F3-AA00-37AB118DA4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C4440A-C3EF-4E92-A7A2-BE6EA6CB8015}"/>
              </a:ext>
            </a:extLst>
          </p:cNvPr>
          <p:cNvSpPr>
            <a:spLocks noGrp="1"/>
          </p:cNvSpPr>
          <p:nvPr>
            <p:ph type="sldNum" sz="quarter" idx="12"/>
          </p:nvPr>
        </p:nvSpPr>
        <p:spPr/>
        <p:txBody>
          <a:bodyPr/>
          <a:lstStyle/>
          <a:p>
            <a:fld id="{54F8ED55-DA47-419E-8006-41BC63528DD5}" type="slidenum">
              <a:rPr lang="en-US" smtClean="0"/>
              <a:pPr/>
              <a:t>‹#›</a:t>
            </a:fld>
            <a:endParaRPr lang="en-US"/>
          </a:p>
        </p:txBody>
      </p:sp>
    </p:spTree>
    <p:extLst>
      <p:ext uri="{BB962C8B-B14F-4D97-AF65-F5344CB8AC3E}">
        <p14:creationId xmlns:p14="http://schemas.microsoft.com/office/powerpoint/2010/main" val="3353488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7FC938-FF87-41AC-A67C-6FDE3E66CDA1}"/>
              </a:ext>
            </a:extLst>
          </p:cNvPr>
          <p:cNvSpPr>
            <a:spLocks noGrp="1"/>
          </p:cNvSpPr>
          <p:nvPr>
            <p:ph type="dt" sz="half" idx="10"/>
          </p:nvPr>
        </p:nvSpPr>
        <p:spPr/>
        <p:txBody>
          <a:bodyPr/>
          <a:lstStyle/>
          <a:p>
            <a:fld id="{880EFE25-18C9-49A7-893E-9C6696CD600E}" type="datetimeFigureOut">
              <a:rPr lang="en-US" smtClean="0"/>
              <a:pPr/>
              <a:t>21-Sep-21</a:t>
            </a:fld>
            <a:endParaRPr lang="en-US"/>
          </a:p>
        </p:txBody>
      </p:sp>
      <p:sp>
        <p:nvSpPr>
          <p:cNvPr id="3" name="Footer Placeholder 2">
            <a:extLst>
              <a:ext uri="{FF2B5EF4-FFF2-40B4-BE49-F238E27FC236}">
                <a16:creationId xmlns:a16="http://schemas.microsoft.com/office/drawing/2014/main" id="{D4CD97A1-310C-4AFA-A996-B1C97CAA98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2F7A9D-1203-4B5C-AB90-BF39BC9627D6}"/>
              </a:ext>
            </a:extLst>
          </p:cNvPr>
          <p:cNvSpPr>
            <a:spLocks noGrp="1"/>
          </p:cNvSpPr>
          <p:nvPr>
            <p:ph type="sldNum" sz="quarter" idx="12"/>
          </p:nvPr>
        </p:nvSpPr>
        <p:spPr/>
        <p:txBody>
          <a:bodyPr/>
          <a:lstStyle/>
          <a:p>
            <a:fld id="{54F8ED55-DA47-419E-8006-41BC63528DD5}" type="slidenum">
              <a:rPr lang="en-US" smtClean="0"/>
              <a:pPr/>
              <a:t>‹#›</a:t>
            </a:fld>
            <a:endParaRPr lang="en-US"/>
          </a:p>
        </p:txBody>
      </p:sp>
    </p:spTree>
    <p:extLst>
      <p:ext uri="{BB962C8B-B14F-4D97-AF65-F5344CB8AC3E}">
        <p14:creationId xmlns:p14="http://schemas.microsoft.com/office/powerpoint/2010/main" val="3633068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C2DA7-0055-46A5-B03D-1CEFAD3CE5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F25349-66BC-4BA3-9235-CEB78C88BF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F78D38-AD4C-4D6D-9BEE-39F16C18E8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5BBC1A-59AB-47E4-99E4-39C6D0F6A917}"/>
              </a:ext>
            </a:extLst>
          </p:cNvPr>
          <p:cNvSpPr>
            <a:spLocks noGrp="1"/>
          </p:cNvSpPr>
          <p:nvPr>
            <p:ph type="dt" sz="half" idx="10"/>
          </p:nvPr>
        </p:nvSpPr>
        <p:spPr/>
        <p:txBody>
          <a:bodyPr/>
          <a:lstStyle/>
          <a:p>
            <a:fld id="{880EFE25-18C9-49A7-893E-9C6696CD600E}" type="datetimeFigureOut">
              <a:rPr lang="en-US" smtClean="0"/>
              <a:pPr/>
              <a:t>21-Sep-21</a:t>
            </a:fld>
            <a:endParaRPr lang="en-US"/>
          </a:p>
        </p:txBody>
      </p:sp>
      <p:sp>
        <p:nvSpPr>
          <p:cNvPr id="6" name="Footer Placeholder 5">
            <a:extLst>
              <a:ext uri="{FF2B5EF4-FFF2-40B4-BE49-F238E27FC236}">
                <a16:creationId xmlns:a16="http://schemas.microsoft.com/office/drawing/2014/main" id="{82F94106-7EAA-41D6-A27F-32D9A7EC0A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7182-B006-4289-AB9E-6EF952A1C09F}"/>
              </a:ext>
            </a:extLst>
          </p:cNvPr>
          <p:cNvSpPr>
            <a:spLocks noGrp="1"/>
          </p:cNvSpPr>
          <p:nvPr>
            <p:ph type="sldNum" sz="quarter" idx="12"/>
          </p:nvPr>
        </p:nvSpPr>
        <p:spPr/>
        <p:txBody>
          <a:bodyPr/>
          <a:lstStyle/>
          <a:p>
            <a:fld id="{54F8ED55-DA47-419E-8006-41BC63528DD5}" type="slidenum">
              <a:rPr lang="en-US" smtClean="0"/>
              <a:pPr/>
              <a:t>‹#›</a:t>
            </a:fld>
            <a:endParaRPr lang="en-US"/>
          </a:p>
        </p:txBody>
      </p:sp>
    </p:spTree>
    <p:extLst>
      <p:ext uri="{BB962C8B-B14F-4D97-AF65-F5344CB8AC3E}">
        <p14:creationId xmlns:p14="http://schemas.microsoft.com/office/powerpoint/2010/main" val="2991541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C661-AF5D-49D5-A1D0-DA5DD30244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0EA251-DEFA-4543-9F32-95360BA556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E5D93-B9D1-4F28-AB32-1AF2A0D1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224E4F-C1EC-4160-8435-225AB7738AD0}"/>
              </a:ext>
            </a:extLst>
          </p:cNvPr>
          <p:cNvSpPr>
            <a:spLocks noGrp="1"/>
          </p:cNvSpPr>
          <p:nvPr>
            <p:ph type="dt" sz="half" idx="10"/>
          </p:nvPr>
        </p:nvSpPr>
        <p:spPr/>
        <p:txBody>
          <a:bodyPr/>
          <a:lstStyle/>
          <a:p>
            <a:fld id="{880EFE25-18C9-49A7-893E-9C6696CD600E}" type="datetimeFigureOut">
              <a:rPr lang="en-US" smtClean="0"/>
              <a:pPr/>
              <a:t>21-Sep-21</a:t>
            </a:fld>
            <a:endParaRPr lang="en-US"/>
          </a:p>
        </p:txBody>
      </p:sp>
      <p:sp>
        <p:nvSpPr>
          <p:cNvPr id="6" name="Footer Placeholder 5">
            <a:extLst>
              <a:ext uri="{FF2B5EF4-FFF2-40B4-BE49-F238E27FC236}">
                <a16:creationId xmlns:a16="http://schemas.microsoft.com/office/drawing/2014/main" id="{33FF3165-E7EA-4A85-973C-A70D073A3C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4F8F7A-AF60-4444-8CFA-914FFDCE8E33}"/>
              </a:ext>
            </a:extLst>
          </p:cNvPr>
          <p:cNvSpPr>
            <a:spLocks noGrp="1"/>
          </p:cNvSpPr>
          <p:nvPr>
            <p:ph type="sldNum" sz="quarter" idx="12"/>
          </p:nvPr>
        </p:nvSpPr>
        <p:spPr/>
        <p:txBody>
          <a:bodyPr/>
          <a:lstStyle/>
          <a:p>
            <a:fld id="{54F8ED55-DA47-419E-8006-41BC63528DD5}" type="slidenum">
              <a:rPr lang="en-US" smtClean="0"/>
              <a:pPr/>
              <a:t>‹#›</a:t>
            </a:fld>
            <a:endParaRPr lang="en-US"/>
          </a:p>
        </p:txBody>
      </p:sp>
    </p:spTree>
    <p:extLst>
      <p:ext uri="{BB962C8B-B14F-4D97-AF65-F5344CB8AC3E}">
        <p14:creationId xmlns:p14="http://schemas.microsoft.com/office/powerpoint/2010/main" val="165766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C6B082-0F1F-4551-8865-6AB87B202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D716B9-D085-45F6-AD2C-95DA9ABFD4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1E32DD-992F-41FE-AC5C-46D6DD333C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0EFE25-18C9-49A7-893E-9C6696CD600E}" type="datetimeFigureOut">
              <a:rPr lang="en-US" smtClean="0"/>
              <a:pPr/>
              <a:t>21-Sep-21</a:t>
            </a:fld>
            <a:endParaRPr lang="en-US"/>
          </a:p>
        </p:txBody>
      </p:sp>
      <p:sp>
        <p:nvSpPr>
          <p:cNvPr id="5" name="Footer Placeholder 4">
            <a:extLst>
              <a:ext uri="{FF2B5EF4-FFF2-40B4-BE49-F238E27FC236}">
                <a16:creationId xmlns:a16="http://schemas.microsoft.com/office/drawing/2014/main" id="{95034FD4-24C0-4896-96ED-471BECA79B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C03773-1693-4463-9593-FA23F8A1F3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F8ED55-DA47-419E-8006-41BC63528DD5}" type="slidenum">
              <a:rPr lang="en-US" smtClean="0"/>
              <a:pPr/>
              <a:t>‹#›</a:t>
            </a:fld>
            <a:endParaRPr lang="en-US"/>
          </a:p>
        </p:txBody>
      </p:sp>
    </p:spTree>
    <p:extLst>
      <p:ext uri="{BB962C8B-B14F-4D97-AF65-F5344CB8AC3E}">
        <p14:creationId xmlns:p14="http://schemas.microsoft.com/office/powerpoint/2010/main" val="17059949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this Free Vector | Isometric business characters in a meeting">
            <a:extLst>
              <a:ext uri="{FF2B5EF4-FFF2-40B4-BE49-F238E27FC236}">
                <a16:creationId xmlns:a16="http://schemas.microsoft.com/office/drawing/2014/main" id="{C22A9AAE-A40D-4342-A028-6ED5215663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89" b="9597"/>
          <a:stretch/>
        </p:blipFill>
        <p:spPr bwMode="auto">
          <a:xfrm>
            <a:off x="6752492" y="1532189"/>
            <a:ext cx="4851800" cy="417810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B2142273-39DD-4788-AAD5-9CCFB7F80EB2}"/>
              </a:ext>
            </a:extLst>
          </p:cNvPr>
          <p:cNvSpPr/>
          <p:nvPr/>
        </p:nvSpPr>
        <p:spPr>
          <a:xfrm>
            <a:off x="-1209822" y="-859318"/>
            <a:ext cx="7090117" cy="6569612"/>
          </a:xfrm>
          <a:prstGeom prst="ellipse">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F561720-219C-4DF9-868C-65F5B47B9E68}"/>
              </a:ext>
            </a:extLst>
          </p:cNvPr>
          <p:cNvSpPr txBox="1"/>
          <p:nvPr/>
        </p:nvSpPr>
        <p:spPr>
          <a:xfrm>
            <a:off x="1631851" y="3798276"/>
            <a:ext cx="2757268" cy="923330"/>
          </a:xfrm>
          <a:prstGeom prst="rect">
            <a:avLst/>
          </a:prstGeom>
          <a:noFill/>
        </p:spPr>
        <p:txBody>
          <a:bodyPr wrap="square" rtlCol="0">
            <a:spAutoFit/>
          </a:bodyPr>
          <a:lstStyle/>
          <a:p>
            <a:r>
              <a:rPr lang="en-US" dirty="0">
                <a:solidFill>
                  <a:schemeClr val="bg1"/>
                </a:solidFill>
              </a:rPr>
              <a:t>CSE 299</a:t>
            </a:r>
          </a:p>
          <a:p>
            <a:r>
              <a:rPr lang="en-US" dirty="0">
                <a:solidFill>
                  <a:schemeClr val="bg1"/>
                </a:solidFill>
              </a:rPr>
              <a:t>North </a:t>
            </a:r>
            <a:r>
              <a:rPr lang="en-US" sz="1600" dirty="0">
                <a:solidFill>
                  <a:schemeClr val="bg1"/>
                </a:solidFill>
              </a:rPr>
              <a:t>South</a:t>
            </a:r>
            <a:r>
              <a:rPr lang="en-US" dirty="0">
                <a:solidFill>
                  <a:schemeClr val="bg1"/>
                </a:solidFill>
              </a:rPr>
              <a:t> University</a:t>
            </a:r>
            <a:r>
              <a:rPr lang="en-US" sz="3600" dirty="0">
                <a:solidFill>
                  <a:schemeClr val="bg1"/>
                </a:solidFill>
              </a:rPr>
              <a:t> </a:t>
            </a:r>
          </a:p>
        </p:txBody>
      </p:sp>
      <p:cxnSp>
        <p:nvCxnSpPr>
          <p:cNvPr id="13" name="Straight Connector 12">
            <a:extLst>
              <a:ext uri="{FF2B5EF4-FFF2-40B4-BE49-F238E27FC236}">
                <a16:creationId xmlns:a16="http://schemas.microsoft.com/office/drawing/2014/main" id="{59A30A54-7073-445B-A40B-61B0EFD55A0C}"/>
              </a:ext>
            </a:extLst>
          </p:cNvPr>
          <p:cNvCxnSpPr>
            <a:cxnSpLocks/>
          </p:cNvCxnSpPr>
          <p:nvPr/>
        </p:nvCxnSpPr>
        <p:spPr>
          <a:xfrm>
            <a:off x="1542996" y="3710866"/>
            <a:ext cx="0" cy="94202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5F884303-8EAA-4FBB-8A88-5BE7072A8B17}"/>
              </a:ext>
            </a:extLst>
          </p:cNvPr>
          <p:cNvSpPr/>
          <p:nvPr/>
        </p:nvSpPr>
        <p:spPr>
          <a:xfrm>
            <a:off x="-590843" y="4572001"/>
            <a:ext cx="2672862" cy="2447778"/>
          </a:xfrm>
          <a:prstGeom prst="ellipse">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46CB1618-26DC-40F3-94FA-7A92D7FBDE77}"/>
              </a:ext>
            </a:extLst>
          </p:cNvPr>
          <p:cNvSpPr/>
          <p:nvPr/>
        </p:nvSpPr>
        <p:spPr>
          <a:xfrm>
            <a:off x="1475958" y="5661652"/>
            <a:ext cx="1406770" cy="1406770"/>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4970F918-E47E-4C7A-8A62-7520EEEAEAFB}"/>
              </a:ext>
            </a:extLst>
          </p:cNvPr>
          <p:cNvPicPr>
            <a:picLocks noChangeAspect="1"/>
          </p:cNvPicPr>
          <p:nvPr/>
        </p:nvPicPr>
        <p:blipFill>
          <a:blip r:embed="rId3"/>
          <a:stretch>
            <a:fillRect/>
          </a:stretch>
        </p:blipFill>
        <p:spPr>
          <a:xfrm>
            <a:off x="1715887" y="826396"/>
            <a:ext cx="1989564" cy="2387477"/>
          </a:xfrm>
          <a:prstGeom prst="rect">
            <a:avLst/>
          </a:prstGeom>
        </p:spPr>
      </p:pic>
    </p:spTree>
    <p:extLst>
      <p:ext uri="{BB962C8B-B14F-4D97-AF65-F5344CB8AC3E}">
        <p14:creationId xmlns:p14="http://schemas.microsoft.com/office/powerpoint/2010/main" val="1189042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5C50-C399-4839-A916-F567099C32E5}"/>
              </a:ext>
            </a:extLst>
          </p:cNvPr>
          <p:cNvSpPr>
            <a:spLocks noGrp="1"/>
          </p:cNvSpPr>
          <p:nvPr>
            <p:ph type="title"/>
          </p:nvPr>
        </p:nvSpPr>
        <p:spPr>
          <a:xfrm>
            <a:off x="0" y="0"/>
            <a:ext cx="12192000" cy="1043735"/>
          </a:xfrm>
        </p:spPr>
        <p:txBody>
          <a:bodyPr/>
          <a:lstStyle/>
          <a:p>
            <a:r>
              <a:rPr lang="en-US" dirty="0"/>
              <a:t>f</a:t>
            </a:r>
          </a:p>
        </p:txBody>
      </p:sp>
      <p:sp>
        <p:nvSpPr>
          <p:cNvPr id="4" name="Rectangle 3">
            <a:extLst>
              <a:ext uri="{FF2B5EF4-FFF2-40B4-BE49-F238E27FC236}">
                <a16:creationId xmlns:a16="http://schemas.microsoft.com/office/drawing/2014/main" id="{41208254-67C4-436C-B68F-5CAB5AFAA246}"/>
              </a:ext>
            </a:extLst>
          </p:cNvPr>
          <p:cNvSpPr/>
          <p:nvPr/>
        </p:nvSpPr>
        <p:spPr>
          <a:xfrm>
            <a:off x="0" y="-38364"/>
            <a:ext cx="12192000" cy="112046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a typeface="Roboto" panose="02000000000000000000" pitchFamily="2" charset="0"/>
              </a:rPr>
              <a:t>Seven Weeks Work</a:t>
            </a:r>
          </a:p>
        </p:txBody>
      </p:sp>
      <p:pic>
        <p:nvPicPr>
          <p:cNvPr id="7" name="Picture 6">
            <a:extLst>
              <a:ext uri="{FF2B5EF4-FFF2-40B4-BE49-F238E27FC236}">
                <a16:creationId xmlns:a16="http://schemas.microsoft.com/office/drawing/2014/main" id="{81092AC5-CDA6-4588-8BA9-CCF303566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11" y="2147840"/>
            <a:ext cx="12001778" cy="2767059"/>
          </a:xfrm>
          <a:prstGeom prst="rect">
            <a:avLst/>
          </a:prstGeom>
        </p:spPr>
      </p:pic>
      <p:sp>
        <p:nvSpPr>
          <p:cNvPr id="3" name="TextBox 2">
            <a:extLst>
              <a:ext uri="{FF2B5EF4-FFF2-40B4-BE49-F238E27FC236}">
                <a16:creationId xmlns:a16="http://schemas.microsoft.com/office/drawing/2014/main" id="{9B519803-7B7D-4BD0-9555-AF8937EEEC98}"/>
              </a:ext>
            </a:extLst>
          </p:cNvPr>
          <p:cNvSpPr txBox="1"/>
          <p:nvPr/>
        </p:nvSpPr>
        <p:spPr>
          <a:xfrm>
            <a:off x="5091112" y="5611309"/>
            <a:ext cx="2009775" cy="369332"/>
          </a:xfrm>
          <a:prstGeom prst="rect">
            <a:avLst/>
          </a:prstGeom>
          <a:noFill/>
        </p:spPr>
        <p:txBody>
          <a:bodyPr wrap="square" rtlCol="0">
            <a:spAutoFit/>
          </a:bodyPr>
          <a:lstStyle/>
          <a:p>
            <a:r>
              <a:rPr lang="en-US" dirty="0"/>
              <a:t>Figure: Gannt Chart</a:t>
            </a:r>
          </a:p>
        </p:txBody>
      </p:sp>
    </p:spTree>
    <p:extLst>
      <p:ext uri="{BB962C8B-B14F-4D97-AF65-F5344CB8AC3E}">
        <p14:creationId xmlns:p14="http://schemas.microsoft.com/office/powerpoint/2010/main" val="371167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B5CF1-BAC5-4802-BF2D-46F8601ADEDC}"/>
              </a:ext>
            </a:extLst>
          </p:cNvPr>
          <p:cNvSpPr>
            <a:spLocks noGrp="1"/>
          </p:cNvSpPr>
          <p:nvPr>
            <p:ph type="title"/>
          </p:nvPr>
        </p:nvSpPr>
        <p:spPr>
          <a:xfrm>
            <a:off x="0" y="-28089"/>
            <a:ext cx="12192000" cy="1120462"/>
          </a:xfrm>
        </p:spPr>
        <p:txBody>
          <a:bodyPr/>
          <a:lstStyle/>
          <a:p>
            <a:endParaRPr lang="en-US" dirty="0"/>
          </a:p>
        </p:txBody>
      </p:sp>
      <p:sp>
        <p:nvSpPr>
          <p:cNvPr id="4" name="Rectangle 3">
            <a:extLst>
              <a:ext uri="{FF2B5EF4-FFF2-40B4-BE49-F238E27FC236}">
                <a16:creationId xmlns:a16="http://schemas.microsoft.com/office/drawing/2014/main" id="{67CAEDFD-4FBE-4AC5-9395-E1EAE1BC23AF}"/>
              </a:ext>
            </a:extLst>
          </p:cNvPr>
          <p:cNvSpPr/>
          <p:nvPr/>
        </p:nvSpPr>
        <p:spPr>
          <a:xfrm>
            <a:off x="0" y="-28089"/>
            <a:ext cx="12192000" cy="112046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ffectLst/>
                <a:ea typeface="Calibri" panose="020F0502020204030204" pitchFamily="34" charset="0"/>
                <a:cs typeface="Times New Roman" panose="02020603050405020304" pitchFamily="18" charset="0"/>
              </a:rPr>
              <a:t>Contribution</a:t>
            </a:r>
            <a:endParaRPr lang="en-US" sz="1800" b="1" dirty="0">
              <a:effectLst/>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1B5AA-625D-4FA9-B8C8-B606B9734CF3}"/>
              </a:ext>
            </a:extLst>
          </p:cNvPr>
          <p:cNvSpPr>
            <a:spLocks noGrp="1"/>
          </p:cNvSpPr>
          <p:nvPr>
            <p:ph idx="1"/>
          </p:nvPr>
        </p:nvSpPr>
        <p:spPr>
          <a:xfrm>
            <a:off x="447675" y="1568449"/>
            <a:ext cx="5648325" cy="4784725"/>
          </a:xfrm>
        </p:spPr>
        <p:txBody>
          <a:bodyPr>
            <a:normAutofit lnSpcReduction="10000"/>
          </a:bodyPr>
          <a:lstStyle/>
          <a:p>
            <a:pPr>
              <a:lnSpc>
                <a:spcPct val="107000"/>
              </a:lnSpc>
              <a:spcBef>
                <a:spcPts val="0"/>
              </a:spcBef>
              <a:spcAft>
                <a:spcPts val="800"/>
              </a:spcAft>
              <a:tabLst>
                <a:tab pos="457200" algn="l"/>
              </a:tabLst>
            </a:pPr>
            <a:r>
              <a:rPr lang="en-US" sz="1800" dirty="0">
                <a:effectLst/>
                <a:ea typeface="Calibri" panose="020F0502020204030204" pitchFamily="34" charset="0"/>
                <a:cs typeface="Times New Roman" panose="02020603050405020304" pitchFamily="18" charset="0"/>
              </a:rPr>
              <a:t>Home Page (Frontend)</a:t>
            </a:r>
          </a:p>
          <a:p>
            <a:pPr lvl="1">
              <a:lnSpc>
                <a:spcPct val="107000"/>
              </a:lnSpc>
              <a:spcBef>
                <a:spcPts val="0"/>
              </a:spcBef>
              <a:spcAft>
                <a:spcPts val="800"/>
              </a:spcAft>
              <a:buFont typeface="Wingdings" panose="05000000000000000000" pitchFamily="2" charset="2"/>
              <a:buChar char="Ø"/>
              <a:tabLst>
                <a:tab pos="914400" algn="l"/>
              </a:tabLst>
            </a:pPr>
            <a:r>
              <a:rPr lang="en-US" sz="1800" dirty="0">
                <a:effectLst/>
                <a:ea typeface="Calibri" panose="020F0502020204030204" pitchFamily="34" charset="0"/>
                <a:cs typeface="Times New Roman" panose="02020603050405020304" pitchFamily="18" charset="0"/>
              </a:rPr>
              <a:t>Signup</a:t>
            </a:r>
          </a:p>
          <a:p>
            <a:pPr lvl="1">
              <a:lnSpc>
                <a:spcPct val="107000"/>
              </a:lnSpc>
              <a:spcBef>
                <a:spcPts val="0"/>
              </a:spcBef>
              <a:spcAft>
                <a:spcPts val="800"/>
              </a:spcAft>
              <a:buFont typeface="Wingdings" panose="05000000000000000000" pitchFamily="2" charset="2"/>
              <a:buChar char="Ø"/>
              <a:tabLst>
                <a:tab pos="914400" algn="l"/>
              </a:tabLst>
            </a:pPr>
            <a:r>
              <a:rPr lang="en-US" sz="1800" dirty="0">
                <a:effectLst/>
                <a:ea typeface="Calibri" panose="020F0502020204030204" pitchFamily="34" charset="0"/>
                <a:cs typeface="Times New Roman" panose="02020603050405020304" pitchFamily="18" charset="0"/>
              </a:rPr>
              <a:t>Places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a typeface="Calibri" panose="020F0502020204030204" pitchFamily="34" charset="0"/>
                <a:cs typeface="Times New Roman" panose="02020603050405020304" pitchFamily="18" charset="0"/>
              </a:rPr>
              <a:t>Tourist </a:t>
            </a:r>
            <a:r>
              <a:rPr lang="en-US" sz="1800" dirty="0">
                <a:effectLst/>
                <a:ea typeface="Calibri" panose="020F0502020204030204" pitchFamily="34" charset="0"/>
                <a:cs typeface="Times New Roman" panose="02020603050405020304" pitchFamily="18" charset="0"/>
              </a:rPr>
              <a:t>Registration (Frontend + Backend)</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ea typeface="Calibri" panose="020F0502020204030204" pitchFamily="34" charset="0"/>
                <a:cs typeface="Times New Roman" panose="02020603050405020304" pitchFamily="18" charset="0"/>
              </a:rPr>
              <a:t>Restaurant Login (Frontend + Backend)</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ea typeface="Calibri" panose="020F0502020204030204" pitchFamily="34" charset="0"/>
                <a:cs typeface="Times New Roman" panose="02020603050405020304" pitchFamily="18" charset="0"/>
              </a:rPr>
              <a:t>Guide Profile Card (Frontend + Backend)</a:t>
            </a:r>
          </a:p>
          <a:p>
            <a:pPr marL="342900" indent="-342900">
              <a:lnSpc>
                <a:spcPct val="107000"/>
              </a:lnSpc>
              <a:spcBef>
                <a:spcPts val="0"/>
              </a:spcBef>
              <a:spcAft>
                <a:spcPts val="800"/>
              </a:spcAft>
              <a:tabLst>
                <a:tab pos="457200" algn="l"/>
              </a:tabLst>
            </a:pPr>
            <a:r>
              <a:rPr lang="en-US" sz="1800" dirty="0">
                <a:effectLst/>
                <a:ea typeface="Calibri" panose="020F0502020204030204" pitchFamily="34" charset="0"/>
                <a:cs typeface="Times New Roman" panose="02020603050405020304" pitchFamily="18" charset="0"/>
              </a:rPr>
              <a:t>Edit Profile for Guide (Frontend + Backend)</a:t>
            </a:r>
            <a:endParaRPr lang="en-US" sz="1800" dirty="0">
              <a:ea typeface="Calibri" panose="020F0502020204030204" pitchFamily="34" charset="0"/>
              <a:cs typeface="Times New Roman" panose="02020603050405020304" pitchFamily="18" charset="0"/>
            </a:endParaRPr>
          </a:p>
          <a:p>
            <a:pPr marL="342900" indent="-342900">
              <a:lnSpc>
                <a:spcPct val="107000"/>
              </a:lnSpc>
              <a:spcBef>
                <a:spcPts val="0"/>
              </a:spcBef>
              <a:spcAft>
                <a:spcPts val="800"/>
              </a:spcAft>
              <a:tabLst>
                <a:tab pos="457200" algn="l"/>
              </a:tabLst>
            </a:pPr>
            <a:r>
              <a:rPr lang="en-US" sz="1800" dirty="0">
                <a:effectLst/>
                <a:ea typeface="Calibri" panose="020F0502020204030204" pitchFamily="34" charset="0"/>
                <a:cs typeface="Times New Roman" panose="02020603050405020304" pitchFamily="18" charset="0"/>
              </a:rPr>
              <a:t>Information fetched from Database</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ea typeface="Calibri" panose="020F0502020204030204" pitchFamily="34" charset="0"/>
              </a:rPr>
              <a:t>Data insertions and collections of city, packages, hotels and transportations</a:t>
            </a:r>
          </a:p>
          <a:p>
            <a:pPr marL="342900" indent="-342900">
              <a:lnSpc>
                <a:spcPct val="107000"/>
              </a:lnSpc>
              <a:spcBef>
                <a:spcPts val="0"/>
              </a:spcBef>
              <a:spcAft>
                <a:spcPts val="800"/>
              </a:spcAft>
              <a:tabLst>
                <a:tab pos="457200" algn="l"/>
              </a:tabLst>
            </a:pPr>
            <a:r>
              <a:rPr lang="en-US" sz="1800" dirty="0">
                <a:effectLst/>
                <a:ea typeface="Calibri" panose="020F0502020204030204" pitchFamily="34" charset="0"/>
                <a:cs typeface="Times New Roman" panose="02020603050405020304" pitchFamily="18" charset="0"/>
              </a:rPr>
              <a:t>Booking history (Frontend + Backend)</a:t>
            </a:r>
          </a:p>
          <a:p>
            <a:pPr marL="342900" indent="-342900">
              <a:lnSpc>
                <a:spcPct val="107000"/>
              </a:lnSpc>
              <a:spcBef>
                <a:spcPts val="0"/>
              </a:spcBef>
              <a:spcAft>
                <a:spcPts val="800"/>
              </a:spcAft>
              <a:tabLst>
                <a:tab pos="457200" algn="l"/>
              </a:tabLst>
            </a:pPr>
            <a:r>
              <a:rPr lang="en-US" sz="1800" dirty="0">
                <a:ea typeface="Calibri" panose="020F0502020204030204" pitchFamily="34" charset="0"/>
                <a:cs typeface="Times New Roman" panose="02020603050405020304" pitchFamily="18" charset="0"/>
              </a:rPr>
              <a:t>Guide Dashboard </a:t>
            </a:r>
            <a:r>
              <a:rPr lang="en-US" sz="1800" dirty="0">
                <a:effectLst/>
                <a:ea typeface="Calibri" panose="020F0502020204030204" pitchFamily="34" charset="0"/>
                <a:cs typeface="Times New Roman" panose="02020603050405020304" pitchFamily="18" charset="0"/>
              </a:rPr>
              <a:t>(Frontend + Backend)</a:t>
            </a:r>
          </a:p>
          <a:p>
            <a:pPr marL="342900" indent="-342900">
              <a:lnSpc>
                <a:spcPct val="107000"/>
              </a:lnSpc>
              <a:spcBef>
                <a:spcPts val="0"/>
              </a:spcBef>
              <a:spcAft>
                <a:spcPts val="800"/>
              </a:spcAft>
              <a:tabLst>
                <a:tab pos="457200" algn="l"/>
              </a:tabLst>
            </a:pPr>
            <a:r>
              <a:rPr lang="en-US" sz="1800" dirty="0">
                <a:effectLst/>
                <a:ea typeface="Calibri" panose="020F0502020204030204" pitchFamily="34" charset="0"/>
                <a:cs typeface="Times New Roman" panose="02020603050405020304" pitchFamily="18" charset="0"/>
              </a:rPr>
              <a:t>Footer</a:t>
            </a:r>
          </a:p>
          <a:p>
            <a:pPr marL="0" indent="0">
              <a:lnSpc>
                <a:spcPct val="107000"/>
              </a:lnSpc>
              <a:spcBef>
                <a:spcPts val="0"/>
              </a:spcBef>
              <a:spcAft>
                <a:spcPts val="800"/>
              </a:spcAft>
              <a:buNone/>
              <a:tabLst>
                <a:tab pos="457200" algn="l"/>
              </a:tabLst>
            </a:pPr>
            <a:endParaRPr lang="en-US" sz="1800" dirty="0">
              <a:ea typeface="Calibri" panose="020F0502020204030204" pitchFamily="34" charset="0"/>
              <a:cs typeface="Times New Roman" panose="02020603050405020304" pitchFamily="18" charset="0"/>
            </a:endParaRPr>
          </a:p>
          <a:p>
            <a:pPr marL="342900" indent="-342900">
              <a:lnSpc>
                <a:spcPct val="107000"/>
              </a:lnSpc>
              <a:spcBef>
                <a:spcPts val="0"/>
              </a:spcBef>
              <a:spcAft>
                <a:spcPts val="800"/>
              </a:spcAft>
              <a:tabLst>
                <a:tab pos="457200" algn="l"/>
              </a:tabLs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endParaRPr lang="en-US" sz="1200" dirty="0">
              <a:effectLst/>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tabLst>
                <a:tab pos="914400" algn="l"/>
              </a:tabLs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E822A578-0205-49AE-B659-A11C409DDBFE}"/>
              </a:ext>
            </a:extLst>
          </p:cNvPr>
          <p:cNvSpPr/>
          <p:nvPr/>
        </p:nvSpPr>
        <p:spPr>
          <a:xfrm>
            <a:off x="8346788" y="5107185"/>
            <a:ext cx="2047875" cy="74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F854659-BFA2-4822-B04C-2965D860825F}"/>
              </a:ext>
            </a:extLst>
          </p:cNvPr>
          <p:cNvSpPr txBox="1"/>
          <p:nvPr/>
        </p:nvSpPr>
        <p:spPr>
          <a:xfrm>
            <a:off x="8242398" y="5295482"/>
            <a:ext cx="2282510" cy="369332"/>
          </a:xfrm>
          <a:prstGeom prst="rect">
            <a:avLst/>
          </a:prstGeom>
          <a:noFill/>
        </p:spPr>
        <p:txBody>
          <a:bodyPr wrap="square" rtlCol="0">
            <a:spAutoFit/>
          </a:bodyPr>
          <a:lstStyle/>
          <a:p>
            <a:pPr algn="ctr"/>
            <a:r>
              <a:rPr lang="en-US" dirty="0" err="1">
                <a:solidFill>
                  <a:schemeClr val="bg1"/>
                </a:solidFill>
              </a:rPr>
              <a:t>Shaikhul</a:t>
            </a:r>
            <a:r>
              <a:rPr lang="en-US" dirty="0">
                <a:solidFill>
                  <a:schemeClr val="bg1"/>
                </a:solidFill>
              </a:rPr>
              <a:t> Fuad</a:t>
            </a:r>
          </a:p>
        </p:txBody>
      </p:sp>
      <p:pic>
        <p:nvPicPr>
          <p:cNvPr id="9" name="Picture 8">
            <a:extLst>
              <a:ext uri="{FF2B5EF4-FFF2-40B4-BE49-F238E27FC236}">
                <a16:creationId xmlns:a16="http://schemas.microsoft.com/office/drawing/2014/main" id="{EC86D5F8-1AEB-455C-A62D-998586337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249" y="1959578"/>
            <a:ext cx="3310955" cy="2837269"/>
          </a:xfrm>
          <a:prstGeom prst="rect">
            <a:avLst/>
          </a:prstGeom>
        </p:spPr>
      </p:pic>
    </p:spTree>
    <p:extLst>
      <p:ext uri="{BB962C8B-B14F-4D97-AF65-F5344CB8AC3E}">
        <p14:creationId xmlns:p14="http://schemas.microsoft.com/office/powerpoint/2010/main" val="9172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 calcmode="lin" valueType="num">
                                      <p:cBhvr additive="base">
                                        <p:cTn id="24"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5">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 calcmode="lin" valueType="num">
                                      <p:cBhvr additive="base">
                                        <p:cTn id="28"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5">
                                            <p:txEl>
                                              <p:pRg st="1" end="1"/>
                                            </p:txEl>
                                          </p:spTgt>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 calcmode="lin" valueType="num">
                                      <p:cBhvr additive="base">
                                        <p:cTn id="32"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5">
                                            <p:txEl>
                                              <p:pRg st="3" end="3"/>
                                            </p:txEl>
                                          </p:spTgt>
                                        </p:tgtEl>
                                        <p:attrNameLst>
                                          <p:attrName>style.visibility</p:attrName>
                                        </p:attrNameLst>
                                      </p:cBhvr>
                                      <p:to>
                                        <p:strVal val="visible"/>
                                      </p:to>
                                    </p:set>
                                    <p:anim calcmode="lin" valueType="num">
                                      <p:cBhvr additive="base">
                                        <p:cTn id="38"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5">
                                            <p:txEl>
                                              <p:pRg st="4" end="4"/>
                                            </p:txEl>
                                          </p:spTgt>
                                        </p:tgtEl>
                                        <p:attrNameLst>
                                          <p:attrName>style.visibility</p:attrName>
                                        </p:attrNameLst>
                                      </p:cBhvr>
                                      <p:to>
                                        <p:strVal val="visible"/>
                                      </p:to>
                                    </p:set>
                                    <p:anim calcmode="lin" valueType="num">
                                      <p:cBhvr additive="base">
                                        <p:cTn id="44"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45"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5">
                                            <p:txEl>
                                              <p:pRg st="5" end="5"/>
                                            </p:txEl>
                                          </p:spTgt>
                                        </p:tgtEl>
                                        <p:attrNameLst>
                                          <p:attrName>style.visibility</p:attrName>
                                        </p:attrNameLst>
                                      </p:cBhvr>
                                      <p:to>
                                        <p:strVal val="visible"/>
                                      </p:to>
                                    </p:set>
                                    <p:anim calcmode="lin" valueType="num">
                                      <p:cBhvr additive="base">
                                        <p:cTn id="50"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5">
                                            <p:txEl>
                                              <p:pRg st="6" end="6"/>
                                            </p:txEl>
                                          </p:spTgt>
                                        </p:tgtEl>
                                        <p:attrNameLst>
                                          <p:attrName>style.visibility</p:attrName>
                                        </p:attrNameLst>
                                      </p:cBhvr>
                                      <p:to>
                                        <p:strVal val="visible"/>
                                      </p:to>
                                    </p:set>
                                    <p:anim calcmode="lin" valueType="num">
                                      <p:cBhvr additive="base">
                                        <p:cTn id="56"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grpId="0" nodeType="clickEffect">
                                  <p:stCondLst>
                                    <p:cond delay="0"/>
                                  </p:stCondLst>
                                  <p:childTnLst>
                                    <p:set>
                                      <p:cBhvr>
                                        <p:cTn id="61" dur="1" fill="hold">
                                          <p:stCondLst>
                                            <p:cond delay="0"/>
                                          </p:stCondLst>
                                        </p:cTn>
                                        <p:tgtEl>
                                          <p:spTgt spid="5">
                                            <p:txEl>
                                              <p:pRg st="7" end="7"/>
                                            </p:txEl>
                                          </p:spTgt>
                                        </p:tgtEl>
                                        <p:attrNameLst>
                                          <p:attrName>style.visibility</p:attrName>
                                        </p:attrNameLst>
                                      </p:cBhvr>
                                      <p:to>
                                        <p:strVal val="visible"/>
                                      </p:to>
                                    </p:set>
                                    <p:anim calcmode="lin" valueType="num">
                                      <p:cBhvr additive="base">
                                        <p:cTn id="62"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grpId="0" nodeType="clickEffect">
                                  <p:stCondLst>
                                    <p:cond delay="0"/>
                                  </p:stCondLst>
                                  <p:childTnLst>
                                    <p:set>
                                      <p:cBhvr>
                                        <p:cTn id="67" dur="1" fill="hold">
                                          <p:stCondLst>
                                            <p:cond delay="0"/>
                                          </p:stCondLst>
                                        </p:cTn>
                                        <p:tgtEl>
                                          <p:spTgt spid="5">
                                            <p:txEl>
                                              <p:pRg st="8" end="8"/>
                                            </p:txEl>
                                          </p:spTgt>
                                        </p:tgtEl>
                                        <p:attrNameLst>
                                          <p:attrName>style.visibility</p:attrName>
                                        </p:attrNameLst>
                                      </p:cBhvr>
                                      <p:to>
                                        <p:strVal val="visible"/>
                                      </p:to>
                                    </p:set>
                                    <p:anim calcmode="lin" valueType="num">
                                      <p:cBhvr additive="base">
                                        <p:cTn id="68"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8" fill="hold" grpId="0" nodeType="clickEffect">
                                  <p:stCondLst>
                                    <p:cond delay="0"/>
                                  </p:stCondLst>
                                  <p:childTnLst>
                                    <p:set>
                                      <p:cBhvr>
                                        <p:cTn id="73" dur="1" fill="hold">
                                          <p:stCondLst>
                                            <p:cond delay="0"/>
                                          </p:stCondLst>
                                        </p:cTn>
                                        <p:tgtEl>
                                          <p:spTgt spid="5">
                                            <p:txEl>
                                              <p:pRg st="9" end="9"/>
                                            </p:txEl>
                                          </p:spTgt>
                                        </p:tgtEl>
                                        <p:attrNameLst>
                                          <p:attrName>style.visibility</p:attrName>
                                        </p:attrNameLst>
                                      </p:cBhvr>
                                      <p:to>
                                        <p:strVal val="visible"/>
                                      </p:to>
                                    </p:set>
                                    <p:anim calcmode="lin" valueType="num">
                                      <p:cBhvr additive="base">
                                        <p:cTn id="74" dur="500" fill="hold"/>
                                        <p:tgtEl>
                                          <p:spTgt spid="5">
                                            <p:txEl>
                                              <p:pRg st="9" end="9"/>
                                            </p:txEl>
                                          </p:spTgt>
                                        </p:tgtEl>
                                        <p:attrNameLst>
                                          <p:attrName>ppt_x</p:attrName>
                                        </p:attrNameLst>
                                      </p:cBhvr>
                                      <p:tavLst>
                                        <p:tav tm="0">
                                          <p:val>
                                            <p:strVal val="0-#ppt_w/2"/>
                                          </p:val>
                                        </p:tav>
                                        <p:tav tm="100000">
                                          <p:val>
                                            <p:strVal val="#ppt_x"/>
                                          </p:val>
                                        </p:tav>
                                      </p:tavLst>
                                    </p:anim>
                                    <p:anim calcmode="lin" valueType="num">
                                      <p:cBhvr additive="base">
                                        <p:cTn id="75" dur="500" fill="hold"/>
                                        <p:tgtEl>
                                          <p:spTgt spid="5">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8" fill="hold" grpId="0" nodeType="clickEffect">
                                  <p:stCondLst>
                                    <p:cond delay="0"/>
                                  </p:stCondLst>
                                  <p:childTnLst>
                                    <p:set>
                                      <p:cBhvr>
                                        <p:cTn id="79" dur="1" fill="hold">
                                          <p:stCondLst>
                                            <p:cond delay="0"/>
                                          </p:stCondLst>
                                        </p:cTn>
                                        <p:tgtEl>
                                          <p:spTgt spid="5">
                                            <p:txEl>
                                              <p:pRg st="10" end="10"/>
                                            </p:txEl>
                                          </p:spTgt>
                                        </p:tgtEl>
                                        <p:attrNameLst>
                                          <p:attrName>style.visibility</p:attrName>
                                        </p:attrNameLst>
                                      </p:cBhvr>
                                      <p:to>
                                        <p:strVal val="visible"/>
                                      </p:to>
                                    </p:set>
                                    <p:anim calcmode="lin" valueType="num">
                                      <p:cBhvr additive="base">
                                        <p:cTn id="80" dur="5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81" dur="5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8" fill="hold" grpId="0" nodeType="clickEffect">
                                  <p:stCondLst>
                                    <p:cond delay="0"/>
                                  </p:stCondLst>
                                  <p:childTnLst>
                                    <p:set>
                                      <p:cBhvr>
                                        <p:cTn id="85" dur="1" fill="hold">
                                          <p:stCondLst>
                                            <p:cond delay="0"/>
                                          </p:stCondLst>
                                        </p:cTn>
                                        <p:tgtEl>
                                          <p:spTgt spid="5">
                                            <p:txEl>
                                              <p:pRg st="11" end="11"/>
                                            </p:txEl>
                                          </p:spTgt>
                                        </p:tgtEl>
                                        <p:attrNameLst>
                                          <p:attrName>style.visibility</p:attrName>
                                        </p:attrNameLst>
                                      </p:cBhvr>
                                      <p:to>
                                        <p:strVal val="visible"/>
                                      </p:to>
                                    </p:set>
                                    <p:anim calcmode="lin" valueType="num">
                                      <p:cBhvr additive="base">
                                        <p:cTn id="86" dur="500" fill="hold"/>
                                        <p:tgtEl>
                                          <p:spTgt spid="5">
                                            <p:txEl>
                                              <p:pRg st="11" end="11"/>
                                            </p:txEl>
                                          </p:spTgt>
                                        </p:tgtEl>
                                        <p:attrNameLst>
                                          <p:attrName>ppt_x</p:attrName>
                                        </p:attrNameLst>
                                      </p:cBhvr>
                                      <p:tavLst>
                                        <p:tav tm="0">
                                          <p:val>
                                            <p:strVal val="0-#ppt_w/2"/>
                                          </p:val>
                                        </p:tav>
                                        <p:tav tm="100000">
                                          <p:val>
                                            <p:strVal val="#ppt_x"/>
                                          </p:val>
                                        </p:tav>
                                      </p:tavLst>
                                    </p:anim>
                                    <p:anim calcmode="lin" valueType="num">
                                      <p:cBhvr additive="base">
                                        <p:cTn id="87" dur="500" fill="hold"/>
                                        <p:tgtEl>
                                          <p:spTgt spid="5">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B5CF1-BAC5-4802-BF2D-46F8601ADEDC}"/>
              </a:ext>
            </a:extLst>
          </p:cNvPr>
          <p:cNvSpPr>
            <a:spLocks noGrp="1"/>
          </p:cNvSpPr>
          <p:nvPr>
            <p:ph type="title"/>
          </p:nvPr>
        </p:nvSpPr>
        <p:spPr>
          <a:xfrm>
            <a:off x="0" y="-28089"/>
            <a:ext cx="12192000" cy="1120462"/>
          </a:xfrm>
        </p:spPr>
        <p:txBody>
          <a:bodyPr/>
          <a:lstStyle/>
          <a:p>
            <a:r>
              <a:rPr lang="en-US" dirty="0"/>
              <a:t> </a:t>
            </a:r>
          </a:p>
        </p:txBody>
      </p:sp>
      <p:sp>
        <p:nvSpPr>
          <p:cNvPr id="4" name="Rectangle 3">
            <a:extLst>
              <a:ext uri="{FF2B5EF4-FFF2-40B4-BE49-F238E27FC236}">
                <a16:creationId xmlns:a16="http://schemas.microsoft.com/office/drawing/2014/main" id="{67CAEDFD-4FBE-4AC5-9395-E1EAE1BC23AF}"/>
              </a:ext>
            </a:extLst>
          </p:cNvPr>
          <p:cNvSpPr/>
          <p:nvPr/>
        </p:nvSpPr>
        <p:spPr>
          <a:xfrm>
            <a:off x="0" y="-28089"/>
            <a:ext cx="12192000" cy="112046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ffectLst/>
                <a:ea typeface="Calibri" panose="020F0502020204030204" pitchFamily="34" charset="0"/>
                <a:cs typeface="Times New Roman" panose="02020603050405020304" pitchFamily="18" charset="0"/>
              </a:rPr>
              <a:t>Contribution</a:t>
            </a:r>
            <a:endParaRPr lang="en-US" sz="1800" b="1" dirty="0">
              <a:effectLst/>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1B5AA-625D-4FA9-B8C8-B606B9734CF3}"/>
              </a:ext>
            </a:extLst>
          </p:cNvPr>
          <p:cNvSpPr>
            <a:spLocks noGrp="1"/>
          </p:cNvSpPr>
          <p:nvPr>
            <p:ph idx="1"/>
          </p:nvPr>
        </p:nvSpPr>
        <p:spPr>
          <a:xfrm>
            <a:off x="514350" y="1625601"/>
            <a:ext cx="6562725" cy="4641850"/>
          </a:xfrm>
        </p:spPr>
        <p:txBody>
          <a:bodyPr>
            <a:normAutofit fontScale="92500" lnSpcReduction="20000"/>
          </a:bodyPr>
          <a:lstStyle/>
          <a:p>
            <a:pPr>
              <a:lnSpc>
                <a:spcPct val="107000"/>
              </a:lnSpc>
              <a:spcBef>
                <a:spcPts val="0"/>
              </a:spcBef>
              <a:spcAft>
                <a:spcPts val="800"/>
              </a:spcAft>
              <a:tabLst>
                <a:tab pos="457200" algn="l"/>
              </a:tabLst>
            </a:pPr>
            <a:r>
              <a:rPr lang="en-US" sz="1900" dirty="0">
                <a:effectLst/>
                <a:ea typeface="Calibri" panose="020F0502020204030204" pitchFamily="34" charset="0"/>
                <a:cs typeface="Times New Roman" panose="02020603050405020304" pitchFamily="18" charset="0"/>
              </a:rPr>
              <a:t>Home Page (Frontend)</a:t>
            </a:r>
          </a:p>
          <a:p>
            <a:pPr marR="0" lvl="1">
              <a:lnSpc>
                <a:spcPct val="107000"/>
              </a:lnSpc>
              <a:spcBef>
                <a:spcPts val="0"/>
              </a:spcBef>
              <a:spcAft>
                <a:spcPts val="800"/>
              </a:spcAft>
              <a:buFont typeface="Wingdings" panose="05000000000000000000" pitchFamily="2" charset="2"/>
              <a:buChar char="Ø"/>
              <a:tabLst>
                <a:tab pos="914400" algn="l"/>
              </a:tabLst>
            </a:pPr>
            <a:r>
              <a:rPr lang="en-US" sz="1900" dirty="0">
                <a:effectLst/>
                <a:ea typeface="Calibri" panose="020F0502020204030204" pitchFamily="34" charset="0"/>
                <a:cs typeface="Times New Roman" panose="02020603050405020304" pitchFamily="18" charset="0"/>
              </a:rPr>
              <a:t>Functional Cards</a:t>
            </a:r>
          </a:p>
          <a:p>
            <a:pPr marR="0" lvl="1">
              <a:lnSpc>
                <a:spcPct val="107000"/>
              </a:lnSpc>
              <a:spcBef>
                <a:spcPts val="0"/>
              </a:spcBef>
              <a:spcAft>
                <a:spcPts val="800"/>
              </a:spcAft>
              <a:buFont typeface="Wingdings" panose="05000000000000000000" pitchFamily="2" charset="2"/>
              <a:buChar char="Ø"/>
              <a:tabLst>
                <a:tab pos="914400" algn="l"/>
              </a:tabLst>
            </a:pPr>
            <a:r>
              <a:rPr lang="en-US" sz="1900" dirty="0">
                <a:effectLst/>
                <a:ea typeface="Calibri" panose="020F0502020204030204" pitchFamily="34" charset="0"/>
                <a:cs typeface="Times New Roman" panose="02020603050405020304" pitchFamily="18" charset="0"/>
              </a:rPr>
              <a:t>Contact Info</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900" dirty="0">
                <a:effectLst/>
                <a:ea typeface="Calibri" panose="020F0502020204030204" pitchFamily="34" charset="0"/>
                <a:cs typeface="Times New Roman" panose="02020603050405020304" pitchFamily="18" charset="0"/>
              </a:rPr>
              <a:t>Guide Registration (Frontend + Backend)</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900" dirty="0">
                <a:effectLst/>
                <a:ea typeface="Calibri" panose="020F0502020204030204" pitchFamily="34" charset="0"/>
                <a:cs typeface="Times New Roman" panose="02020603050405020304" pitchFamily="18" charset="0"/>
              </a:rPr>
              <a:t>Tourist Login (Frontend + Backend)</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900" dirty="0">
                <a:effectLst/>
                <a:ea typeface="Calibri" panose="020F0502020204030204" pitchFamily="34" charset="0"/>
                <a:cs typeface="Times New Roman" panose="02020603050405020304" pitchFamily="18" charset="0"/>
              </a:rPr>
              <a:t>Restaurant Profile Card (Frontend + Backend)</a:t>
            </a:r>
            <a:endParaRPr lang="en-US" sz="1900" dirty="0">
              <a:ea typeface="Calibri" panose="020F0502020204030204" pitchFamily="34" charset="0"/>
              <a:cs typeface="Times New Roman" panose="02020603050405020304" pitchFamily="18" charset="0"/>
            </a:endParaRPr>
          </a:p>
          <a:p>
            <a:pPr marL="342900" indent="-342900">
              <a:lnSpc>
                <a:spcPct val="107000"/>
              </a:lnSpc>
              <a:spcBef>
                <a:spcPts val="0"/>
              </a:spcBef>
              <a:spcAft>
                <a:spcPts val="800"/>
              </a:spcAft>
              <a:tabLst>
                <a:tab pos="457200" algn="l"/>
              </a:tabLst>
            </a:pPr>
            <a:r>
              <a:rPr lang="en-US" sz="1900" dirty="0">
                <a:effectLst/>
                <a:ea typeface="Calibri" panose="020F0502020204030204" pitchFamily="34" charset="0"/>
                <a:cs typeface="Times New Roman" panose="02020603050405020304" pitchFamily="18" charset="0"/>
              </a:rPr>
              <a:t>Edit Profile for Restaurant (Frontend + Backend)</a:t>
            </a:r>
            <a:endParaRPr lang="en-US" sz="1900" dirty="0">
              <a:ea typeface="Calibri" panose="020F0502020204030204" pitchFamily="34" charset="0"/>
              <a:cs typeface="Times New Roman" panose="02020603050405020304" pitchFamily="18" charset="0"/>
            </a:endParaRPr>
          </a:p>
          <a:p>
            <a:pPr marL="342900" indent="-342900">
              <a:lnSpc>
                <a:spcPct val="107000"/>
              </a:lnSpc>
              <a:spcBef>
                <a:spcPts val="0"/>
              </a:spcBef>
              <a:spcAft>
                <a:spcPts val="800"/>
              </a:spcAft>
              <a:tabLst>
                <a:tab pos="457200" algn="l"/>
              </a:tabLst>
            </a:pPr>
            <a:r>
              <a:rPr lang="en-US" sz="1900" dirty="0">
                <a:effectLst/>
                <a:ea typeface="Calibri" panose="020F0502020204030204" pitchFamily="34" charset="0"/>
                <a:cs typeface="Times New Roman" panose="02020603050405020304" pitchFamily="18" charset="0"/>
              </a:rPr>
              <a:t>Information fetched from Database</a:t>
            </a:r>
          </a:p>
          <a:p>
            <a:pPr marL="342900" indent="-342900">
              <a:lnSpc>
                <a:spcPct val="107000"/>
              </a:lnSpc>
              <a:spcBef>
                <a:spcPts val="0"/>
              </a:spcBef>
              <a:spcAft>
                <a:spcPts val="800"/>
              </a:spcAft>
              <a:tabLst>
                <a:tab pos="457200" algn="l"/>
              </a:tabLst>
            </a:pPr>
            <a:r>
              <a:rPr lang="en-US" sz="1900" dirty="0">
                <a:effectLst/>
                <a:ea typeface="Calibri" panose="020F0502020204030204" pitchFamily="34" charset="0"/>
              </a:rPr>
              <a:t>Data insertions and collections of packages, hotels, transportations</a:t>
            </a:r>
          </a:p>
          <a:p>
            <a:pPr marL="342900" indent="-342900">
              <a:lnSpc>
                <a:spcPct val="107000"/>
              </a:lnSpc>
              <a:spcBef>
                <a:spcPts val="0"/>
              </a:spcBef>
              <a:spcAft>
                <a:spcPts val="800"/>
              </a:spcAft>
              <a:tabLst>
                <a:tab pos="457200" algn="l"/>
              </a:tabLst>
            </a:pPr>
            <a:r>
              <a:rPr lang="en-US" sz="1900" dirty="0">
                <a:ea typeface="Calibri" panose="020F0502020204030204" pitchFamily="34" charset="0"/>
                <a:cs typeface="Times New Roman" panose="02020603050405020304" pitchFamily="18" charset="0"/>
              </a:rPr>
              <a:t>Payment </a:t>
            </a:r>
            <a:r>
              <a:rPr lang="en-US" sz="1900" dirty="0">
                <a:effectLst/>
                <a:ea typeface="Calibri" panose="020F0502020204030204" pitchFamily="34" charset="0"/>
                <a:cs typeface="Times New Roman" panose="02020603050405020304" pitchFamily="18" charset="0"/>
              </a:rPr>
              <a:t>(Frontend + Backend)</a:t>
            </a:r>
          </a:p>
          <a:p>
            <a:pPr marL="342900" indent="-342900">
              <a:lnSpc>
                <a:spcPct val="107000"/>
              </a:lnSpc>
              <a:spcBef>
                <a:spcPts val="0"/>
              </a:spcBef>
              <a:spcAft>
                <a:spcPts val="800"/>
              </a:spcAft>
              <a:tabLst>
                <a:tab pos="457200" algn="l"/>
              </a:tabLst>
            </a:pPr>
            <a:r>
              <a:rPr lang="en-US" sz="1900" dirty="0">
                <a:ea typeface="Calibri" panose="020F0502020204030204" pitchFamily="34" charset="0"/>
                <a:cs typeface="Times New Roman" panose="02020603050405020304" pitchFamily="18" charset="0"/>
              </a:rPr>
              <a:t>Restaurant Dashboard </a:t>
            </a:r>
            <a:r>
              <a:rPr lang="en-US" sz="1900" dirty="0">
                <a:effectLst/>
                <a:ea typeface="Calibri" panose="020F0502020204030204" pitchFamily="34" charset="0"/>
                <a:cs typeface="Times New Roman" panose="02020603050405020304" pitchFamily="18" charset="0"/>
              </a:rPr>
              <a:t>(Frontend + Backend)</a:t>
            </a:r>
          </a:p>
          <a:p>
            <a:pPr marL="342900" indent="-342900">
              <a:lnSpc>
                <a:spcPct val="107000"/>
              </a:lnSpc>
              <a:spcBef>
                <a:spcPts val="0"/>
              </a:spcBef>
              <a:spcAft>
                <a:spcPts val="800"/>
              </a:spcAft>
              <a:tabLst>
                <a:tab pos="457200" algn="l"/>
              </a:tabLst>
            </a:pPr>
            <a:r>
              <a:rPr lang="en-US" sz="1900" dirty="0">
                <a:effectLst/>
                <a:ea typeface="Calibri" panose="020F0502020204030204" pitchFamily="34" charset="0"/>
                <a:cs typeface="Times New Roman" panose="02020603050405020304" pitchFamily="18" charset="0"/>
              </a:rPr>
              <a:t>Privacy</a:t>
            </a:r>
          </a:p>
          <a:p>
            <a:pPr marL="0" indent="0">
              <a:lnSpc>
                <a:spcPct val="107000"/>
              </a:lnSpc>
              <a:spcBef>
                <a:spcPts val="0"/>
              </a:spcBef>
              <a:spcAft>
                <a:spcPts val="800"/>
              </a:spcAft>
              <a:buNone/>
              <a:tabLst>
                <a:tab pos="457200" algn="l"/>
              </a:tabLst>
            </a:pPr>
            <a:endParaRPr lang="en-US" sz="1800" dirty="0">
              <a:ea typeface="Calibri" panose="020F0502020204030204" pitchFamily="34" charset="0"/>
              <a:cs typeface="Times New Roman" panose="02020603050405020304" pitchFamily="18" charset="0"/>
            </a:endParaRPr>
          </a:p>
          <a:p>
            <a:pPr marL="342900" indent="-342900">
              <a:lnSpc>
                <a:spcPct val="107000"/>
              </a:lnSpc>
              <a:spcBef>
                <a:spcPts val="0"/>
              </a:spcBef>
              <a:spcAft>
                <a:spcPts val="800"/>
              </a:spcAft>
              <a:tabLst>
                <a:tab pos="457200" algn="l"/>
              </a:tabLst>
            </a:pPr>
            <a:endParaRPr lang="en-US" sz="1800" dirty="0">
              <a:ea typeface="Calibri" panose="020F0502020204030204" pitchFamily="34" charset="0"/>
              <a:cs typeface="Times New Roman" panose="02020603050405020304" pitchFamily="18" charset="0"/>
            </a:endParaRPr>
          </a:p>
          <a:p>
            <a:pPr marL="342900" indent="-342900">
              <a:lnSpc>
                <a:spcPct val="107000"/>
              </a:lnSpc>
              <a:spcBef>
                <a:spcPts val="0"/>
              </a:spcBef>
              <a:spcAft>
                <a:spcPts val="800"/>
              </a:spcAft>
              <a:tabLst>
                <a:tab pos="457200" algn="l"/>
              </a:tabLs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10" name="Picture 9">
            <a:extLst>
              <a:ext uri="{FF2B5EF4-FFF2-40B4-BE49-F238E27FC236}">
                <a16:creationId xmlns:a16="http://schemas.microsoft.com/office/drawing/2014/main" id="{78F59985-8475-4378-96CD-C42CAC470C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0878" y="2084073"/>
            <a:ext cx="3224491" cy="2606675"/>
          </a:xfrm>
          <a:prstGeom prst="rect">
            <a:avLst/>
          </a:prstGeom>
        </p:spPr>
      </p:pic>
      <p:sp>
        <p:nvSpPr>
          <p:cNvPr id="11" name="Rectangle 10">
            <a:extLst>
              <a:ext uri="{FF2B5EF4-FFF2-40B4-BE49-F238E27FC236}">
                <a16:creationId xmlns:a16="http://schemas.microsoft.com/office/drawing/2014/main" id="{D55079A0-9388-4451-83F9-28B4A2819B14}"/>
              </a:ext>
            </a:extLst>
          </p:cNvPr>
          <p:cNvSpPr/>
          <p:nvPr/>
        </p:nvSpPr>
        <p:spPr>
          <a:xfrm>
            <a:off x="8411650" y="4943346"/>
            <a:ext cx="200870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56736EA-F268-4AC1-9392-BFD04C7B93AB}"/>
              </a:ext>
            </a:extLst>
          </p:cNvPr>
          <p:cNvSpPr txBox="1"/>
          <p:nvPr/>
        </p:nvSpPr>
        <p:spPr>
          <a:xfrm>
            <a:off x="8668921" y="5036117"/>
            <a:ext cx="1494157" cy="646331"/>
          </a:xfrm>
          <a:prstGeom prst="rect">
            <a:avLst/>
          </a:prstGeom>
          <a:noFill/>
        </p:spPr>
        <p:txBody>
          <a:bodyPr wrap="square" rtlCol="0">
            <a:spAutoFit/>
          </a:bodyPr>
          <a:lstStyle/>
          <a:p>
            <a:r>
              <a:rPr lang="en-US" dirty="0">
                <a:solidFill>
                  <a:schemeClr val="bg1"/>
                </a:solidFill>
              </a:rPr>
              <a:t>Sayeed Miner</a:t>
            </a:r>
          </a:p>
          <a:p>
            <a:endParaRPr lang="en-US" dirty="0"/>
          </a:p>
        </p:txBody>
      </p:sp>
    </p:spTree>
    <p:extLst>
      <p:ext uri="{BB962C8B-B14F-4D97-AF65-F5344CB8AC3E}">
        <p14:creationId xmlns:p14="http://schemas.microsoft.com/office/powerpoint/2010/main" val="265456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 calcmode="lin" valueType="num">
                                      <p:cBhvr additive="base">
                                        <p:cTn id="2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
                                            <p:txEl>
                                              <p:pRg st="1" end="1"/>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 calcmode="lin" valueType="num">
                                      <p:cBhvr additive="base">
                                        <p:cTn id="27"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anim calcmode="lin" valueType="num">
                                      <p:cBhvr additive="base">
                                        <p:cTn id="33"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anim calcmode="lin" valueType="num">
                                      <p:cBhvr additive="base">
                                        <p:cTn id="39"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anim calcmode="lin" valueType="num">
                                      <p:cBhvr additive="base">
                                        <p:cTn id="45"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5">
                                            <p:txEl>
                                              <p:pRg st="6" end="6"/>
                                            </p:txEl>
                                          </p:spTgt>
                                        </p:tgtEl>
                                        <p:attrNameLst>
                                          <p:attrName>style.visibility</p:attrName>
                                        </p:attrNameLst>
                                      </p:cBhvr>
                                      <p:to>
                                        <p:strVal val="visible"/>
                                      </p:to>
                                    </p:set>
                                    <p:anim calcmode="lin" valueType="num">
                                      <p:cBhvr additive="base">
                                        <p:cTn id="51"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5">
                                            <p:txEl>
                                              <p:pRg st="7" end="7"/>
                                            </p:txEl>
                                          </p:spTgt>
                                        </p:tgtEl>
                                        <p:attrNameLst>
                                          <p:attrName>style.visibility</p:attrName>
                                        </p:attrNameLst>
                                      </p:cBhvr>
                                      <p:to>
                                        <p:strVal val="visible"/>
                                      </p:to>
                                    </p:set>
                                    <p:anim calcmode="lin" valueType="num">
                                      <p:cBhvr additive="base">
                                        <p:cTn id="57"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5">
                                            <p:txEl>
                                              <p:pRg st="8" end="8"/>
                                            </p:txEl>
                                          </p:spTgt>
                                        </p:tgtEl>
                                        <p:attrNameLst>
                                          <p:attrName>style.visibility</p:attrName>
                                        </p:attrNameLst>
                                      </p:cBhvr>
                                      <p:to>
                                        <p:strVal val="visible"/>
                                      </p:to>
                                    </p:set>
                                    <p:anim calcmode="lin" valueType="num">
                                      <p:cBhvr additive="base">
                                        <p:cTn id="63"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5">
                                            <p:txEl>
                                              <p:pRg st="9" end="9"/>
                                            </p:txEl>
                                          </p:spTgt>
                                        </p:tgtEl>
                                        <p:attrNameLst>
                                          <p:attrName>style.visibility</p:attrName>
                                        </p:attrNameLst>
                                      </p:cBhvr>
                                      <p:to>
                                        <p:strVal val="visible"/>
                                      </p:to>
                                    </p:set>
                                    <p:anim calcmode="lin" valueType="num">
                                      <p:cBhvr additive="base">
                                        <p:cTn id="69" dur="500" fill="hold"/>
                                        <p:tgtEl>
                                          <p:spTgt spid="5">
                                            <p:txEl>
                                              <p:pRg st="9" end="9"/>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5">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5">
                                            <p:txEl>
                                              <p:pRg st="10" end="10"/>
                                            </p:txEl>
                                          </p:spTgt>
                                        </p:tgtEl>
                                        <p:attrNameLst>
                                          <p:attrName>style.visibility</p:attrName>
                                        </p:attrNameLst>
                                      </p:cBhvr>
                                      <p:to>
                                        <p:strVal val="visible"/>
                                      </p:to>
                                    </p:set>
                                    <p:anim calcmode="lin" valueType="num">
                                      <p:cBhvr additive="base">
                                        <p:cTn id="75" dur="5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76" dur="5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5">
                                            <p:txEl>
                                              <p:pRg st="11" end="11"/>
                                            </p:txEl>
                                          </p:spTgt>
                                        </p:tgtEl>
                                        <p:attrNameLst>
                                          <p:attrName>style.visibility</p:attrName>
                                        </p:attrNameLst>
                                      </p:cBhvr>
                                      <p:to>
                                        <p:strVal val="visible"/>
                                      </p:to>
                                    </p:set>
                                    <p:anim calcmode="lin" valueType="num">
                                      <p:cBhvr additive="base">
                                        <p:cTn id="81" dur="500" fill="hold"/>
                                        <p:tgtEl>
                                          <p:spTgt spid="5">
                                            <p:txEl>
                                              <p:pRg st="11" end="11"/>
                                            </p:txEl>
                                          </p:spTgt>
                                        </p:tgtEl>
                                        <p:attrNameLst>
                                          <p:attrName>ppt_x</p:attrName>
                                        </p:attrNameLst>
                                      </p:cBhvr>
                                      <p:tavLst>
                                        <p:tav tm="0">
                                          <p:val>
                                            <p:strVal val="0-#ppt_w/2"/>
                                          </p:val>
                                        </p:tav>
                                        <p:tav tm="100000">
                                          <p:val>
                                            <p:strVal val="#ppt_x"/>
                                          </p:val>
                                        </p:tav>
                                      </p:tavLst>
                                    </p:anim>
                                    <p:anim calcmode="lin" valueType="num">
                                      <p:cBhvr additive="base">
                                        <p:cTn id="82" dur="500" fill="hold"/>
                                        <p:tgtEl>
                                          <p:spTgt spid="5">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B5CF1-BAC5-4802-BF2D-46F8601ADEDC}"/>
              </a:ext>
            </a:extLst>
          </p:cNvPr>
          <p:cNvSpPr>
            <a:spLocks noGrp="1"/>
          </p:cNvSpPr>
          <p:nvPr>
            <p:ph type="title"/>
          </p:nvPr>
        </p:nvSpPr>
        <p:spPr>
          <a:xfrm>
            <a:off x="0" y="-28089"/>
            <a:ext cx="12192000" cy="1120462"/>
          </a:xfrm>
        </p:spPr>
        <p:txBody>
          <a:bodyPr/>
          <a:lstStyle/>
          <a:p>
            <a:endParaRPr lang="en-US" dirty="0"/>
          </a:p>
        </p:txBody>
      </p:sp>
      <p:sp>
        <p:nvSpPr>
          <p:cNvPr id="4" name="Rectangle 3">
            <a:extLst>
              <a:ext uri="{FF2B5EF4-FFF2-40B4-BE49-F238E27FC236}">
                <a16:creationId xmlns:a16="http://schemas.microsoft.com/office/drawing/2014/main" id="{67CAEDFD-4FBE-4AC5-9395-E1EAE1BC23AF}"/>
              </a:ext>
            </a:extLst>
          </p:cNvPr>
          <p:cNvSpPr/>
          <p:nvPr/>
        </p:nvSpPr>
        <p:spPr>
          <a:xfrm>
            <a:off x="0" y="-28089"/>
            <a:ext cx="12192000" cy="112046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ffectLst/>
                <a:ea typeface="Calibri" panose="020F0502020204030204" pitchFamily="34" charset="0"/>
                <a:cs typeface="Times New Roman" panose="02020603050405020304" pitchFamily="18" charset="0"/>
              </a:rPr>
              <a:t>Contribution</a:t>
            </a:r>
            <a:endParaRPr lang="en-US" sz="1800" b="1" dirty="0">
              <a:effectLst/>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1B5AA-625D-4FA9-B8C8-B606B9734CF3}"/>
              </a:ext>
            </a:extLst>
          </p:cNvPr>
          <p:cNvSpPr>
            <a:spLocks noGrp="1"/>
          </p:cNvSpPr>
          <p:nvPr>
            <p:ph idx="1"/>
          </p:nvPr>
        </p:nvSpPr>
        <p:spPr>
          <a:xfrm>
            <a:off x="495300" y="1597024"/>
            <a:ext cx="5600700" cy="4575175"/>
          </a:xfrm>
        </p:spPr>
        <p:txBody>
          <a:bodyPr>
            <a:normAutofit fontScale="92500" lnSpcReduction="20000"/>
          </a:bodyPr>
          <a:lstStyle/>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900" dirty="0">
                <a:effectLst/>
                <a:ea typeface="Calibri" panose="020F0502020204030204" pitchFamily="34" charset="0"/>
                <a:cs typeface="Times New Roman" panose="02020603050405020304" pitchFamily="18" charset="0"/>
              </a:rPr>
              <a:t>Home Page (Frontend)</a:t>
            </a:r>
          </a:p>
          <a:p>
            <a:pPr marR="0" lvl="1">
              <a:lnSpc>
                <a:spcPct val="107000"/>
              </a:lnSpc>
              <a:spcBef>
                <a:spcPts val="0"/>
              </a:spcBef>
              <a:spcAft>
                <a:spcPts val="800"/>
              </a:spcAft>
              <a:buFont typeface="Wingdings" panose="05000000000000000000" pitchFamily="2" charset="2"/>
              <a:buChar char="Ø"/>
              <a:tabLst>
                <a:tab pos="914400" algn="l"/>
              </a:tabLst>
            </a:pPr>
            <a:r>
              <a:rPr lang="en-US" sz="1900" dirty="0">
                <a:effectLst/>
                <a:ea typeface="Calibri" panose="020F0502020204030204" pitchFamily="34" charset="0"/>
                <a:cs typeface="Times New Roman" panose="02020603050405020304" pitchFamily="18" charset="0"/>
              </a:rPr>
              <a:t>Login</a:t>
            </a:r>
          </a:p>
          <a:p>
            <a:pPr marR="0" lvl="1">
              <a:lnSpc>
                <a:spcPct val="107000"/>
              </a:lnSpc>
              <a:spcBef>
                <a:spcPts val="0"/>
              </a:spcBef>
              <a:spcAft>
                <a:spcPts val="800"/>
              </a:spcAft>
              <a:buFont typeface="Wingdings" panose="05000000000000000000" pitchFamily="2" charset="2"/>
              <a:buChar char="Ø"/>
              <a:tabLst>
                <a:tab pos="914400" algn="l"/>
              </a:tabLst>
            </a:pPr>
            <a:r>
              <a:rPr lang="en-US" sz="1900" dirty="0">
                <a:effectLst/>
                <a:ea typeface="Calibri" panose="020F0502020204030204" pitchFamily="34" charset="0"/>
                <a:cs typeface="Times New Roman" panose="02020603050405020304" pitchFamily="18" charset="0"/>
              </a:rPr>
              <a:t>Know us</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900" dirty="0">
                <a:effectLst/>
                <a:ea typeface="Calibri" panose="020F0502020204030204" pitchFamily="34" charset="0"/>
                <a:cs typeface="Times New Roman" panose="02020603050405020304" pitchFamily="18" charset="0"/>
              </a:rPr>
              <a:t>Restaurant Registration (Frontend + Backend)</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900" dirty="0">
                <a:effectLst/>
                <a:ea typeface="Calibri" panose="020F0502020204030204" pitchFamily="34" charset="0"/>
                <a:cs typeface="Times New Roman" panose="02020603050405020304" pitchFamily="18" charset="0"/>
              </a:rPr>
              <a:t>Guide Login (Frontend + Backend)</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900" dirty="0">
                <a:effectLst/>
                <a:ea typeface="Calibri" panose="020F0502020204030204" pitchFamily="34" charset="0"/>
                <a:cs typeface="Times New Roman" panose="02020603050405020304" pitchFamily="18" charset="0"/>
              </a:rPr>
              <a:t>Tourist Profile Card (Frontend + Backend)</a:t>
            </a:r>
          </a:p>
          <a:p>
            <a:pPr marL="342900" indent="-342900">
              <a:lnSpc>
                <a:spcPct val="107000"/>
              </a:lnSpc>
              <a:spcBef>
                <a:spcPts val="0"/>
              </a:spcBef>
              <a:spcAft>
                <a:spcPts val="800"/>
              </a:spcAft>
              <a:tabLst>
                <a:tab pos="457200" algn="l"/>
              </a:tabLst>
            </a:pPr>
            <a:r>
              <a:rPr lang="en-US" sz="1900" kern="1200" dirty="0">
                <a:solidFill>
                  <a:srgbClr val="000000"/>
                </a:solidFill>
                <a:effectLst/>
                <a:ea typeface="Calibri" panose="020F0502020204030204" pitchFamily="34" charset="0"/>
                <a:cs typeface="Times New Roman" panose="02020603050405020304" pitchFamily="18" charset="0"/>
              </a:rPr>
              <a:t>Edit Profile for </a:t>
            </a:r>
            <a:r>
              <a:rPr lang="en-US" sz="1900" dirty="0">
                <a:effectLst/>
                <a:ea typeface="Calibri" panose="020F0502020204030204" pitchFamily="34" charset="0"/>
                <a:cs typeface="Times New Roman" panose="02020603050405020304" pitchFamily="18" charset="0"/>
              </a:rPr>
              <a:t>Tourist</a:t>
            </a:r>
            <a:r>
              <a:rPr lang="en-US" sz="1900" kern="1200" dirty="0">
                <a:solidFill>
                  <a:srgbClr val="000000"/>
                </a:solidFill>
                <a:effectLst/>
                <a:ea typeface="Calibri" panose="020F0502020204030204" pitchFamily="34" charset="0"/>
                <a:cs typeface="Times New Roman" panose="02020603050405020304" pitchFamily="18" charset="0"/>
              </a:rPr>
              <a:t> (Frontend + Backend)</a:t>
            </a:r>
          </a:p>
          <a:p>
            <a:pPr marL="342900" indent="-342900">
              <a:lnSpc>
                <a:spcPct val="107000"/>
              </a:lnSpc>
              <a:spcBef>
                <a:spcPts val="0"/>
              </a:spcBef>
              <a:spcAft>
                <a:spcPts val="800"/>
              </a:spcAft>
              <a:tabLst>
                <a:tab pos="457200" algn="l"/>
              </a:tabLst>
            </a:pPr>
            <a:r>
              <a:rPr lang="en-US" sz="1900" dirty="0">
                <a:effectLst/>
                <a:ea typeface="Calibri" panose="020F0502020204030204" pitchFamily="34" charset="0"/>
                <a:cs typeface="Times New Roman" panose="02020603050405020304" pitchFamily="18" charset="0"/>
              </a:rPr>
              <a:t>Information fetched from Database</a:t>
            </a:r>
          </a:p>
          <a:p>
            <a:pPr marL="342900" indent="-342900">
              <a:lnSpc>
                <a:spcPct val="107000"/>
              </a:lnSpc>
              <a:spcBef>
                <a:spcPts val="0"/>
              </a:spcBef>
              <a:spcAft>
                <a:spcPts val="800"/>
              </a:spcAft>
              <a:tabLst>
                <a:tab pos="457200" algn="l"/>
              </a:tabLst>
            </a:pPr>
            <a:r>
              <a:rPr lang="en-US" sz="1900" dirty="0">
                <a:effectLst/>
                <a:ea typeface="Calibri" panose="020F0502020204030204" pitchFamily="34" charset="0"/>
              </a:rPr>
              <a:t>Data insertions and collections of packages, hotels, transportations</a:t>
            </a:r>
          </a:p>
          <a:p>
            <a:pPr marL="342900" indent="-342900">
              <a:lnSpc>
                <a:spcPct val="107000"/>
              </a:lnSpc>
              <a:spcBef>
                <a:spcPts val="0"/>
              </a:spcBef>
              <a:spcAft>
                <a:spcPts val="800"/>
              </a:spcAft>
              <a:tabLst>
                <a:tab pos="457200" algn="l"/>
              </a:tabLst>
            </a:pPr>
            <a:r>
              <a:rPr lang="en-US" sz="1900" dirty="0">
                <a:effectLst/>
                <a:ea typeface="Calibri" panose="020F0502020204030204" pitchFamily="34" charset="0"/>
                <a:cs typeface="Times New Roman" panose="02020603050405020304" pitchFamily="18" charset="0"/>
              </a:rPr>
              <a:t>Booking (Frontend + Backend)</a:t>
            </a:r>
          </a:p>
          <a:p>
            <a:pPr marL="342900" indent="-342900">
              <a:lnSpc>
                <a:spcPct val="107000"/>
              </a:lnSpc>
              <a:spcBef>
                <a:spcPts val="0"/>
              </a:spcBef>
              <a:spcAft>
                <a:spcPts val="800"/>
              </a:spcAft>
              <a:tabLst>
                <a:tab pos="457200" algn="l"/>
              </a:tabLst>
            </a:pPr>
            <a:r>
              <a:rPr lang="en-US" sz="1900" dirty="0">
                <a:ea typeface="Calibri" panose="020F0502020204030204" pitchFamily="34" charset="0"/>
                <a:cs typeface="Times New Roman" panose="02020603050405020304" pitchFamily="18" charset="0"/>
              </a:rPr>
              <a:t>Tourist Dashboard </a:t>
            </a:r>
            <a:r>
              <a:rPr lang="en-US" sz="1900" dirty="0">
                <a:effectLst/>
                <a:ea typeface="Calibri" panose="020F0502020204030204" pitchFamily="34" charset="0"/>
                <a:cs typeface="Times New Roman" panose="02020603050405020304" pitchFamily="18" charset="0"/>
              </a:rPr>
              <a:t>(Frontend + Backend)</a:t>
            </a:r>
            <a:endParaRPr lang="en-US" sz="1900" dirty="0">
              <a:ea typeface="Calibri" panose="020F0502020204030204" pitchFamily="34" charset="0"/>
              <a:cs typeface="Times New Roman" panose="02020603050405020304" pitchFamily="18" charset="0"/>
            </a:endParaRPr>
          </a:p>
          <a:p>
            <a:pPr marL="342900" indent="-342900">
              <a:lnSpc>
                <a:spcPct val="107000"/>
              </a:lnSpc>
              <a:spcBef>
                <a:spcPts val="0"/>
              </a:spcBef>
              <a:spcAft>
                <a:spcPts val="800"/>
              </a:spcAft>
              <a:tabLst>
                <a:tab pos="457200" algn="l"/>
              </a:tabLst>
            </a:pPr>
            <a:r>
              <a:rPr lang="en-US" sz="1900" dirty="0">
                <a:effectLst/>
                <a:ea typeface="Calibri" panose="020F0502020204030204" pitchFamily="34" charset="0"/>
                <a:cs typeface="Times New Roman" panose="02020603050405020304" pitchFamily="18" charset="0"/>
              </a:rPr>
              <a:t>Terms and condition</a:t>
            </a:r>
          </a:p>
          <a:p>
            <a:pPr marL="342900" indent="-342900">
              <a:lnSpc>
                <a:spcPct val="107000"/>
              </a:lnSpc>
              <a:spcBef>
                <a:spcPts val="0"/>
              </a:spcBef>
              <a:spcAft>
                <a:spcPts val="800"/>
              </a:spcAft>
              <a:tabLst>
                <a:tab pos="457200" algn="l"/>
              </a:tabLs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tabLst>
                <a:tab pos="457200" algn="l"/>
              </a:tabLst>
            </a:pPr>
            <a:endParaRPr lang="en-US" sz="1200" dirty="0">
              <a:effectLst/>
            </a:endParaRPr>
          </a:p>
          <a:p>
            <a:pPr marL="342900" marR="0" lvl="0" indent="-342900">
              <a:lnSpc>
                <a:spcPct val="107000"/>
              </a:lnSpc>
              <a:spcBef>
                <a:spcPts val="0"/>
              </a:spcBef>
              <a:spcAft>
                <a:spcPts val="800"/>
              </a:spcAft>
              <a:buFont typeface="Arial" panose="020B0604020202020204" pitchFamily="34" charset="0"/>
              <a:buChar char="•"/>
              <a:tabLst>
                <a:tab pos="457200" algn="l"/>
              </a:tabLst>
            </a:pP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6" name="Rectangle 5">
            <a:extLst>
              <a:ext uri="{FF2B5EF4-FFF2-40B4-BE49-F238E27FC236}">
                <a16:creationId xmlns:a16="http://schemas.microsoft.com/office/drawing/2014/main" id="{28D96721-9792-4FC8-9548-865461BAFB36}"/>
              </a:ext>
            </a:extLst>
          </p:cNvPr>
          <p:cNvSpPr/>
          <p:nvPr/>
        </p:nvSpPr>
        <p:spPr>
          <a:xfrm>
            <a:off x="8292999" y="5104368"/>
            <a:ext cx="2159200" cy="815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1E26DA4-C9A6-4058-807D-1C04E6E59137}"/>
              </a:ext>
            </a:extLst>
          </p:cNvPr>
          <p:cNvSpPr txBox="1"/>
          <p:nvPr/>
        </p:nvSpPr>
        <p:spPr>
          <a:xfrm>
            <a:off x="8491897" y="5318475"/>
            <a:ext cx="2047230" cy="369332"/>
          </a:xfrm>
          <a:prstGeom prst="rect">
            <a:avLst/>
          </a:prstGeom>
          <a:noFill/>
        </p:spPr>
        <p:txBody>
          <a:bodyPr wrap="square" rtlCol="0">
            <a:spAutoFit/>
          </a:bodyPr>
          <a:lstStyle/>
          <a:p>
            <a:r>
              <a:rPr lang="en-US" dirty="0">
                <a:solidFill>
                  <a:schemeClr val="bg1"/>
                </a:solidFill>
              </a:rPr>
              <a:t>Md </a:t>
            </a:r>
            <a:r>
              <a:rPr lang="en-US" dirty="0" err="1">
                <a:solidFill>
                  <a:schemeClr val="bg1"/>
                </a:solidFill>
              </a:rPr>
              <a:t>Zahidul</a:t>
            </a:r>
            <a:r>
              <a:rPr lang="en-US" dirty="0">
                <a:solidFill>
                  <a:schemeClr val="bg1"/>
                </a:solidFill>
              </a:rPr>
              <a:t> Haque</a:t>
            </a:r>
          </a:p>
        </p:txBody>
      </p:sp>
      <p:pic>
        <p:nvPicPr>
          <p:cNvPr id="9" name="Picture 8">
            <a:extLst>
              <a:ext uri="{FF2B5EF4-FFF2-40B4-BE49-F238E27FC236}">
                <a16:creationId xmlns:a16="http://schemas.microsoft.com/office/drawing/2014/main" id="{6AF36FDB-9ED4-4D05-91FC-3B939D46EBDC}"/>
              </a:ext>
            </a:extLst>
          </p:cNvPr>
          <p:cNvPicPr>
            <a:picLocks noChangeAspect="1"/>
          </p:cNvPicPr>
          <p:nvPr/>
        </p:nvPicPr>
        <p:blipFill>
          <a:blip r:embed="rId2"/>
          <a:stretch>
            <a:fillRect/>
          </a:stretch>
        </p:blipFill>
        <p:spPr>
          <a:xfrm>
            <a:off x="7577431" y="2143125"/>
            <a:ext cx="3590336" cy="2571750"/>
          </a:xfrm>
          <a:prstGeom prst="rect">
            <a:avLst/>
          </a:prstGeom>
        </p:spPr>
      </p:pic>
    </p:spTree>
    <p:extLst>
      <p:ext uri="{BB962C8B-B14F-4D97-AF65-F5344CB8AC3E}">
        <p14:creationId xmlns:p14="http://schemas.microsoft.com/office/powerpoint/2010/main" val="48525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 calcmode="lin" valueType="num">
                                      <p:cBhvr additive="base">
                                        <p:cTn id="2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
                                            <p:txEl>
                                              <p:pRg st="1" end="1"/>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 calcmode="lin" valueType="num">
                                      <p:cBhvr additive="base">
                                        <p:cTn id="27"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anim calcmode="lin" valueType="num">
                                      <p:cBhvr additive="base">
                                        <p:cTn id="33"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anim calcmode="lin" valueType="num">
                                      <p:cBhvr additive="base">
                                        <p:cTn id="39"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anim calcmode="lin" valueType="num">
                                      <p:cBhvr additive="base">
                                        <p:cTn id="45"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5">
                                            <p:txEl>
                                              <p:pRg st="6" end="6"/>
                                            </p:txEl>
                                          </p:spTgt>
                                        </p:tgtEl>
                                        <p:attrNameLst>
                                          <p:attrName>style.visibility</p:attrName>
                                        </p:attrNameLst>
                                      </p:cBhvr>
                                      <p:to>
                                        <p:strVal val="visible"/>
                                      </p:to>
                                    </p:set>
                                    <p:anim calcmode="lin" valueType="num">
                                      <p:cBhvr additive="base">
                                        <p:cTn id="51"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5">
                                            <p:txEl>
                                              <p:pRg st="7" end="7"/>
                                            </p:txEl>
                                          </p:spTgt>
                                        </p:tgtEl>
                                        <p:attrNameLst>
                                          <p:attrName>style.visibility</p:attrName>
                                        </p:attrNameLst>
                                      </p:cBhvr>
                                      <p:to>
                                        <p:strVal val="visible"/>
                                      </p:to>
                                    </p:set>
                                    <p:anim calcmode="lin" valueType="num">
                                      <p:cBhvr additive="base">
                                        <p:cTn id="57"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5">
                                            <p:txEl>
                                              <p:pRg st="8" end="8"/>
                                            </p:txEl>
                                          </p:spTgt>
                                        </p:tgtEl>
                                        <p:attrNameLst>
                                          <p:attrName>style.visibility</p:attrName>
                                        </p:attrNameLst>
                                      </p:cBhvr>
                                      <p:to>
                                        <p:strVal val="visible"/>
                                      </p:to>
                                    </p:set>
                                    <p:anim calcmode="lin" valueType="num">
                                      <p:cBhvr additive="base">
                                        <p:cTn id="63"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5">
                                            <p:txEl>
                                              <p:pRg st="9" end="9"/>
                                            </p:txEl>
                                          </p:spTgt>
                                        </p:tgtEl>
                                        <p:attrNameLst>
                                          <p:attrName>style.visibility</p:attrName>
                                        </p:attrNameLst>
                                      </p:cBhvr>
                                      <p:to>
                                        <p:strVal val="visible"/>
                                      </p:to>
                                    </p:set>
                                    <p:anim calcmode="lin" valueType="num">
                                      <p:cBhvr additive="base">
                                        <p:cTn id="69" dur="500" fill="hold"/>
                                        <p:tgtEl>
                                          <p:spTgt spid="5">
                                            <p:txEl>
                                              <p:pRg st="9" end="9"/>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5">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5">
                                            <p:txEl>
                                              <p:pRg st="10" end="10"/>
                                            </p:txEl>
                                          </p:spTgt>
                                        </p:tgtEl>
                                        <p:attrNameLst>
                                          <p:attrName>style.visibility</p:attrName>
                                        </p:attrNameLst>
                                      </p:cBhvr>
                                      <p:to>
                                        <p:strVal val="visible"/>
                                      </p:to>
                                    </p:set>
                                    <p:anim calcmode="lin" valueType="num">
                                      <p:cBhvr additive="base">
                                        <p:cTn id="75" dur="5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76" dur="5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5">
                                            <p:txEl>
                                              <p:pRg st="11" end="11"/>
                                            </p:txEl>
                                          </p:spTgt>
                                        </p:tgtEl>
                                        <p:attrNameLst>
                                          <p:attrName>style.visibility</p:attrName>
                                        </p:attrNameLst>
                                      </p:cBhvr>
                                      <p:to>
                                        <p:strVal val="visible"/>
                                      </p:to>
                                    </p:set>
                                    <p:anim calcmode="lin" valueType="num">
                                      <p:cBhvr additive="base">
                                        <p:cTn id="81" dur="500" fill="hold"/>
                                        <p:tgtEl>
                                          <p:spTgt spid="5">
                                            <p:txEl>
                                              <p:pRg st="11" end="11"/>
                                            </p:txEl>
                                          </p:spTgt>
                                        </p:tgtEl>
                                        <p:attrNameLst>
                                          <p:attrName>ppt_x</p:attrName>
                                        </p:attrNameLst>
                                      </p:cBhvr>
                                      <p:tavLst>
                                        <p:tav tm="0">
                                          <p:val>
                                            <p:strVal val="0-#ppt_w/2"/>
                                          </p:val>
                                        </p:tav>
                                        <p:tav tm="100000">
                                          <p:val>
                                            <p:strVal val="#ppt_x"/>
                                          </p:val>
                                        </p:tav>
                                      </p:tavLst>
                                    </p:anim>
                                    <p:anim calcmode="lin" valueType="num">
                                      <p:cBhvr additive="base">
                                        <p:cTn id="82" dur="500" fill="hold"/>
                                        <p:tgtEl>
                                          <p:spTgt spid="5">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ardrop 1">
            <a:extLst>
              <a:ext uri="{FF2B5EF4-FFF2-40B4-BE49-F238E27FC236}">
                <a16:creationId xmlns:a16="http://schemas.microsoft.com/office/drawing/2014/main" id="{0009C054-7395-4D78-B5D9-40EB1D7B0214}"/>
              </a:ext>
            </a:extLst>
          </p:cNvPr>
          <p:cNvSpPr/>
          <p:nvPr/>
        </p:nvSpPr>
        <p:spPr>
          <a:xfrm rot="16011146">
            <a:off x="872438" y="317552"/>
            <a:ext cx="5192451" cy="5396597"/>
          </a:xfrm>
          <a:prstGeom prst="teardrop">
            <a:avLst>
              <a:gd name="adj" fmla="val 122879"/>
            </a:avLst>
          </a:prstGeom>
          <a:solidFill>
            <a:schemeClr val="accent1">
              <a:lumMod val="50000"/>
            </a:schemeClr>
          </a:solidFill>
          <a:effectLst>
            <a:outerShdw blurRad="7239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4C447633-CCE8-4BB8-BCA0-41D9B79E474C}"/>
              </a:ext>
            </a:extLst>
          </p:cNvPr>
          <p:cNvSpPr/>
          <p:nvPr/>
        </p:nvSpPr>
        <p:spPr>
          <a:xfrm>
            <a:off x="1195754" y="835357"/>
            <a:ext cx="4572000" cy="43609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AutoShape 2" descr="Hard at Work | Motion design animation, Character illustration, Motion  design">
            <a:extLst>
              <a:ext uri="{FF2B5EF4-FFF2-40B4-BE49-F238E27FC236}">
                <a16:creationId xmlns:a16="http://schemas.microsoft.com/office/drawing/2014/main" id="{C69837F6-1912-4803-A8DB-0A06BEE856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6" name="Picture 4" descr="Hard at Work | Motion design animation, Character illustration, Motion  design">
            <a:extLst>
              <a:ext uri="{FF2B5EF4-FFF2-40B4-BE49-F238E27FC236}">
                <a16:creationId xmlns:a16="http://schemas.microsoft.com/office/drawing/2014/main" id="{873B0AC8-C60D-4661-853B-8BA07E927F8C}"/>
              </a:ext>
            </a:extLst>
          </p:cNvPr>
          <p:cNvPicPr>
            <a:picLocks noChangeAspect="1" noChangeArrowheads="1" noCrop="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00247" y="1415560"/>
            <a:ext cx="4536831" cy="340262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A9874095-CF70-4459-82A5-DE6A8A92FAE5}"/>
              </a:ext>
            </a:extLst>
          </p:cNvPr>
          <p:cNvCxnSpPr/>
          <p:nvPr/>
        </p:nvCxnSpPr>
        <p:spPr>
          <a:xfrm>
            <a:off x="7629772" y="4978959"/>
            <a:ext cx="4009292"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38A557-D052-4FAE-A7D8-2712A46FC5F3}"/>
              </a:ext>
            </a:extLst>
          </p:cNvPr>
          <p:cNvCxnSpPr/>
          <p:nvPr/>
        </p:nvCxnSpPr>
        <p:spPr>
          <a:xfrm>
            <a:off x="6753569" y="4878474"/>
            <a:ext cx="323557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F751036-3630-4078-9D30-4A0ECF3A7F6E}"/>
              </a:ext>
            </a:extLst>
          </p:cNvPr>
          <p:cNvSpPr/>
          <p:nvPr/>
        </p:nvSpPr>
        <p:spPr>
          <a:xfrm>
            <a:off x="2295172" y="1158226"/>
            <a:ext cx="2436626" cy="514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n-US" b="1" dirty="0">
                <a:latin typeface="Calibri" panose="020F0502020204030204" pitchFamily="34" charset="0"/>
                <a:ea typeface="Calibri" panose="020F0502020204030204" pitchFamily="34" charset="0"/>
                <a:cs typeface="Times New Roman" panose="02020603050405020304" pitchFamily="18" charset="0"/>
              </a:rPr>
              <a:t>Future Improvements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C03ABC5E-9771-4859-B4BB-21947FBA2E77}"/>
              </a:ext>
            </a:extLst>
          </p:cNvPr>
          <p:cNvSpPr txBox="1"/>
          <p:nvPr/>
        </p:nvSpPr>
        <p:spPr>
          <a:xfrm>
            <a:off x="7311056" y="1879041"/>
            <a:ext cx="3938149" cy="2354234"/>
          </a:xfrm>
          <a:prstGeom prst="rect">
            <a:avLst/>
          </a:prstGeom>
          <a:noFill/>
        </p:spPr>
        <p:txBody>
          <a:bodyPr wrap="square">
            <a:spAutoFit/>
          </a:bodyPr>
          <a:lstStyle/>
          <a:p>
            <a:pPr marL="285750" marR="0" indent="-285750">
              <a:lnSpc>
                <a:spcPct val="115000"/>
              </a:lnSpc>
              <a:spcBef>
                <a:spcPts val="0"/>
              </a:spcBef>
              <a:spcAft>
                <a:spcPts val="10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Chat system</a:t>
            </a:r>
          </a:p>
          <a:p>
            <a:pPr marL="285750" marR="0" indent="-285750">
              <a:lnSpc>
                <a:spcPct val="115000"/>
              </a:lnSpc>
              <a:spcBef>
                <a:spcPts val="0"/>
              </a:spcBef>
              <a:spcAft>
                <a:spcPts val="1000"/>
              </a:spcAft>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15000"/>
              </a:lnSpc>
              <a:spcBef>
                <a:spcPts val="0"/>
              </a:spcBef>
              <a:spcAft>
                <a:spcPts val="10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Google map</a:t>
            </a:r>
          </a:p>
          <a:p>
            <a:pPr marL="285750" marR="0" indent="-285750">
              <a:lnSpc>
                <a:spcPct val="115000"/>
              </a:lnSpc>
              <a:spcBef>
                <a:spcPts val="0"/>
              </a:spcBef>
              <a:spcAft>
                <a:spcPts val="1000"/>
              </a:spcAft>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15000"/>
              </a:lnSpc>
              <a:spcBef>
                <a:spcPts val="0"/>
              </a:spcBef>
              <a:spcAft>
                <a:spcPts val="100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T</a:t>
            </a:r>
            <a:r>
              <a:rPr lang="en-US" sz="2000" dirty="0">
                <a:effectLst/>
                <a:latin typeface="Calibri" panose="020F0502020204030204" pitchFamily="34" charset="0"/>
                <a:ea typeface="Calibri" panose="020F0502020204030204" pitchFamily="34" charset="0"/>
                <a:cs typeface="Times New Roman" panose="02020603050405020304" pitchFamily="18" charset="0"/>
              </a:rPr>
              <a:t>he mobile app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7556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hank You Images | Free Vectors, Stock Photos &amp; PSD">
            <a:extLst>
              <a:ext uri="{FF2B5EF4-FFF2-40B4-BE49-F238E27FC236}">
                <a16:creationId xmlns:a16="http://schemas.microsoft.com/office/drawing/2014/main" id="{8A96E985-327B-4E86-A098-F05C2DEE4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319213"/>
            <a:ext cx="596265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759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usiness group people teamwork concept background. illustration vector flat  design. | Premium Vector">
            <a:extLst>
              <a:ext uri="{FF2B5EF4-FFF2-40B4-BE49-F238E27FC236}">
                <a16:creationId xmlns:a16="http://schemas.microsoft.com/office/drawing/2014/main" id="{66E17F44-E4CB-4964-A03C-AC6D27921E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15" y="2755528"/>
            <a:ext cx="4356386" cy="260965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F2D38AE-2A2E-4427-8354-FE505D7B879F}"/>
              </a:ext>
            </a:extLst>
          </p:cNvPr>
          <p:cNvSpPr/>
          <p:nvPr/>
        </p:nvSpPr>
        <p:spPr>
          <a:xfrm>
            <a:off x="0" y="-9330"/>
            <a:ext cx="12192000" cy="144193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F22B4373-C072-42BC-8C14-2F1B2E0D1E8C}"/>
              </a:ext>
            </a:extLst>
          </p:cNvPr>
          <p:cNvSpPr txBox="1"/>
          <p:nvPr/>
        </p:nvSpPr>
        <p:spPr>
          <a:xfrm>
            <a:off x="759069" y="357696"/>
            <a:ext cx="10673862" cy="646331"/>
          </a:xfrm>
          <a:prstGeom prst="rect">
            <a:avLst/>
          </a:prstGeom>
          <a:noFill/>
        </p:spPr>
        <p:txBody>
          <a:bodyPr wrap="square" rtlCol="0">
            <a:spAutoFit/>
          </a:bodyPr>
          <a:lstStyle/>
          <a:p>
            <a:pPr algn="ctr"/>
            <a:r>
              <a:rPr lang="en-US" sz="3600" b="1" spc="600" dirty="0">
                <a:solidFill>
                  <a:schemeClr val="bg1"/>
                </a:solidFill>
              </a:rPr>
              <a:t>Group Introduction</a:t>
            </a:r>
          </a:p>
        </p:txBody>
      </p:sp>
      <p:graphicFrame>
        <p:nvGraphicFramePr>
          <p:cNvPr id="6" name="Table 5"/>
          <p:cNvGraphicFramePr>
            <a:graphicFrameLocks noGrp="1"/>
          </p:cNvGraphicFramePr>
          <p:nvPr>
            <p:extLst>
              <p:ext uri="{D42A27DB-BD31-4B8C-83A1-F6EECF244321}">
                <p14:modId xmlns:p14="http://schemas.microsoft.com/office/powerpoint/2010/main" val="2830834614"/>
              </p:ext>
            </p:extLst>
          </p:nvPr>
        </p:nvGraphicFramePr>
        <p:xfrm>
          <a:off x="5209504" y="3045594"/>
          <a:ext cx="6285810" cy="1463040"/>
        </p:xfrm>
        <a:graphic>
          <a:graphicData uri="http://schemas.openxmlformats.org/drawingml/2006/table">
            <a:tbl>
              <a:tblPr firstRow="1" bandRow="1">
                <a:tableStyleId>{5C22544A-7EE6-4342-B048-85BDC9FD1C3A}</a:tableStyleId>
              </a:tblPr>
              <a:tblGrid>
                <a:gridCol w="3142905">
                  <a:extLst>
                    <a:ext uri="{9D8B030D-6E8A-4147-A177-3AD203B41FA5}">
                      <a16:colId xmlns:a16="http://schemas.microsoft.com/office/drawing/2014/main" val="20000"/>
                    </a:ext>
                  </a:extLst>
                </a:gridCol>
                <a:gridCol w="3142905">
                  <a:extLst>
                    <a:ext uri="{9D8B030D-6E8A-4147-A177-3AD203B41FA5}">
                      <a16:colId xmlns:a16="http://schemas.microsoft.com/office/drawing/2014/main" val="20001"/>
                    </a:ext>
                  </a:extLst>
                </a:gridCol>
              </a:tblGrid>
              <a:tr h="230916">
                <a:tc>
                  <a:txBody>
                    <a:bodyPr/>
                    <a:lstStyle/>
                    <a:p>
                      <a:pPr algn="ctr"/>
                      <a:r>
                        <a:rPr lang="en-US" dirty="0"/>
                        <a:t>Name</a:t>
                      </a:r>
                    </a:p>
                  </a:txBody>
                  <a:tcPr/>
                </a:tc>
                <a:tc>
                  <a:txBody>
                    <a:bodyPr/>
                    <a:lstStyle/>
                    <a:p>
                      <a:pPr algn="ctr"/>
                      <a:r>
                        <a:rPr lang="en-US" dirty="0"/>
                        <a:t>ID</a:t>
                      </a:r>
                    </a:p>
                  </a:txBody>
                  <a:tcPr/>
                </a:tc>
                <a:extLst>
                  <a:ext uri="{0D108BD9-81ED-4DB2-BD59-A6C34878D82A}">
                    <a16:rowId xmlns:a16="http://schemas.microsoft.com/office/drawing/2014/main" val="10000"/>
                  </a:ext>
                </a:extLst>
              </a:tr>
              <a:tr h="230916">
                <a:tc>
                  <a:txBody>
                    <a:bodyPr/>
                    <a:lstStyle/>
                    <a:p>
                      <a:pPr algn="ctr"/>
                      <a:r>
                        <a:rPr lang="en-US" dirty="0"/>
                        <a:t>Sayeed Miner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1812137042</a:t>
                      </a:r>
                    </a:p>
                  </a:txBody>
                  <a:tcPr/>
                </a:tc>
                <a:extLst>
                  <a:ext uri="{0D108BD9-81ED-4DB2-BD59-A6C34878D82A}">
                    <a16:rowId xmlns:a16="http://schemas.microsoft.com/office/drawing/2014/main" val="10004"/>
                  </a:ext>
                </a:extLst>
              </a:tr>
              <a:tr h="0">
                <a:tc>
                  <a:txBody>
                    <a:bodyPr/>
                    <a:lstStyle/>
                    <a:p>
                      <a:pPr algn="ctr"/>
                      <a:r>
                        <a:rPr lang="en-US" dirty="0"/>
                        <a:t>Mohammad </a:t>
                      </a:r>
                      <a:r>
                        <a:rPr lang="en-US" dirty="0" err="1"/>
                        <a:t>Shaikhul</a:t>
                      </a:r>
                      <a:r>
                        <a:rPr lang="en-US" dirty="0"/>
                        <a:t> Fuad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1812080042</a:t>
                      </a:r>
                    </a:p>
                  </a:txBody>
                  <a:tcPr/>
                </a:tc>
                <a:extLst>
                  <a:ext uri="{0D108BD9-81ED-4DB2-BD59-A6C34878D82A}">
                    <a16:rowId xmlns:a16="http://schemas.microsoft.com/office/drawing/2014/main" val="10005"/>
                  </a:ext>
                </a:extLst>
              </a:tr>
              <a:tr h="0">
                <a:tc>
                  <a:txBody>
                    <a:bodyPr/>
                    <a:lstStyle/>
                    <a:p>
                      <a:pPr algn="ctr"/>
                      <a:r>
                        <a:rPr lang="en-US" dirty="0"/>
                        <a:t>MD ZAHIDUL HAQUE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1813028642</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1386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ardrop 4">
            <a:extLst>
              <a:ext uri="{FF2B5EF4-FFF2-40B4-BE49-F238E27FC236}">
                <a16:creationId xmlns:a16="http://schemas.microsoft.com/office/drawing/2014/main" id="{AAD000E1-680E-4B8E-BFB8-A0F49C209DBF}"/>
              </a:ext>
            </a:extLst>
          </p:cNvPr>
          <p:cNvSpPr/>
          <p:nvPr/>
        </p:nvSpPr>
        <p:spPr>
          <a:xfrm>
            <a:off x="6316393" y="0"/>
            <a:ext cx="5875607" cy="5582619"/>
          </a:xfrm>
          <a:prstGeom prst="teardrop">
            <a:avLst/>
          </a:prstGeom>
          <a:solidFill>
            <a:srgbClr val="1D022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8719CBD-8C85-4E6C-9338-3A27F376FBE2}"/>
              </a:ext>
            </a:extLst>
          </p:cNvPr>
          <p:cNvSpPr txBox="1"/>
          <p:nvPr/>
        </p:nvSpPr>
        <p:spPr>
          <a:xfrm>
            <a:off x="5683347" y="2954215"/>
            <a:ext cx="914400" cy="914400"/>
          </a:xfrm>
          <a:prstGeom prst="rect">
            <a:avLst/>
          </a:prstGeom>
          <a:noFill/>
        </p:spPr>
        <p:txBody>
          <a:bodyPr wrap="square" rtlCol="0">
            <a:spAutoFit/>
          </a:bodyPr>
          <a:lstStyle/>
          <a:p>
            <a:endParaRPr lang="en-US" dirty="0"/>
          </a:p>
        </p:txBody>
      </p:sp>
      <p:pic>
        <p:nvPicPr>
          <p:cNvPr id="2050" name="Picture 2" descr="Deputy - Onboarding and Feature Animations finance bodymovin json lottie  flat gif illustration charac… | Motion graphics inspiration, Motion  graphics, Motion design">
            <a:extLst>
              <a:ext uri="{FF2B5EF4-FFF2-40B4-BE49-F238E27FC236}">
                <a16:creationId xmlns:a16="http://schemas.microsoft.com/office/drawing/2014/main" id="{AA5D2400-9390-4D00-9655-6E462F3138C2}"/>
              </a:ext>
            </a:extLst>
          </p:cNvPr>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141534"/>
            <a:ext cx="6457072" cy="4842804"/>
          </a:xfrm>
          <a:prstGeom prst="rect">
            <a:avLst/>
          </a:prstGeom>
          <a:noFill/>
          <a:extLst>
            <a:ext uri="{909E8E84-426E-40DD-AFC4-6F175D3DCCD1}">
              <a14:hiddenFill xmlns:a14="http://schemas.microsoft.com/office/drawing/2010/main">
                <a:solidFill>
                  <a:srgbClr val="FFFFFF"/>
                </a:solidFill>
              </a14:hiddenFill>
            </a:ext>
          </a:extLst>
        </p:spPr>
      </p:pic>
      <p:sp>
        <p:nvSpPr>
          <p:cNvPr id="11" name="Teardrop 10">
            <a:extLst>
              <a:ext uri="{FF2B5EF4-FFF2-40B4-BE49-F238E27FC236}">
                <a16:creationId xmlns:a16="http://schemas.microsoft.com/office/drawing/2014/main" id="{13D58807-D26B-4309-9C5C-77C1EBB69AD4}"/>
              </a:ext>
            </a:extLst>
          </p:cNvPr>
          <p:cNvSpPr/>
          <p:nvPr/>
        </p:nvSpPr>
        <p:spPr>
          <a:xfrm>
            <a:off x="5950635" y="492370"/>
            <a:ext cx="5683347" cy="5317588"/>
          </a:xfrm>
          <a:prstGeom prst="teardrop">
            <a:avLst/>
          </a:prstGeom>
          <a:solidFill>
            <a:srgbClr val="008080"/>
          </a:solidFill>
          <a:ln>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Tourist Guide</a:t>
            </a:r>
          </a:p>
        </p:txBody>
      </p:sp>
      <p:sp>
        <p:nvSpPr>
          <p:cNvPr id="13" name="Rectangle: Rounded Corners 12">
            <a:extLst>
              <a:ext uri="{FF2B5EF4-FFF2-40B4-BE49-F238E27FC236}">
                <a16:creationId xmlns:a16="http://schemas.microsoft.com/office/drawing/2014/main" id="{0A049666-E428-4540-8B70-82C273E3D215}"/>
              </a:ext>
            </a:extLst>
          </p:cNvPr>
          <p:cNvSpPr/>
          <p:nvPr/>
        </p:nvSpPr>
        <p:spPr>
          <a:xfrm>
            <a:off x="2011679" y="2349305"/>
            <a:ext cx="2504337" cy="75778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43AD61F-A91D-4AED-9683-8467A16DC8A6}"/>
              </a:ext>
            </a:extLst>
          </p:cNvPr>
          <p:cNvSpPr txBox="1"/>
          <p:nvPr/>
        </p:nvSpPr>
        <p:spPr>
          <a:xfrm>
            <a:off x="2448065" y="2528144"/>
            <a:ext cx="1571486" cy="400110"/>
          </a:xfrm>
          <a:prstGeom prst="rect">
            <a:avLst/>
          </a:prstGeom>
          <a:noFill/>
        </p:spPr>
        <p:txBody>
          <a:bodyPr wrap="square" rtlCol="0">
            <a:spAutoFit/>
          </a:bodyPr>
          <a:lstStyle/>
          <a:p>
            <a:r>
              <a:rPr lang="en-US" sz="2000" b="1" dirty="0">
                <a:solidFill>
                  <a:srgbClr val="259BE4"/>
                </a:solidFill>
              </a:rPr>
              <a:t>Project Topic</a:t>
            </a:r>
          </a:p>
        </p:txBody>
      </p:sp>
    </p:spTree>
    <p:extLst>
      <p:ext uri="{BB962C8B-B14F-4D97-AF65-F5344CB8AC3E}">
        <p14:creationId xmlns:p14="http://schemas.microsoft.com/office/powerpoint/2010/main" val="114450398"/>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5B2312-7E19-436B-BE1E-9B3584DA17B0}"/>
              </a:ext>
            </a:extLst>
          </p:cNvPr>
          <p:cNvSpPr/>
          <p:nvPr/>
        </p:nvSpPr>
        <p:spPr>
          <a:xfrm>
            <a:off x="0" y="-27992"/>
            <a:ext cx="12192000" cy="112046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 name="Title 3">
            <a:extLst>
              <a:ext uri="{FF2B5EF4-FFF2-40B4-BE49-F238E27FC236}">
                <a16:creationId xmlns:a16="http://schemas.microsoft.com/office/drawing/2014/main" id="{44EDCAB1-70E4-4F44-A4B3-1F64C4A3089E}"/>
              </a:ext>
            </a:extLst>
          </p:cNvPr>
          <p:cNvSpPr>
            <a:spLocks noGrp="1"/>
          </p:cNvSpPr>
          <p:nvPr>
            <p:ph type="title"/>
          </p:nvPr>
        </p:nvSpPr>
        <p:spPr>
          <a:xfrm>
            <a:off x="0" y="-18661"/>
            <a:ext cx="12191999" cy="1101800"/>
          </a:xfrm>
        </p:spPr>
        <p:txBody>
          <a:bodyPr>
            <a:normAutofit/>
          </a:bodyPr>
          <a:lstStyle/>
          <a:p>
            <a:r>
              <a:rPr lang="en-US" sz="3200" dirty="0"/>
              <a:t> 						</a:t>
            </a:r>
            <a:r>
              <a:rPr lang="en-US" sz="2400" b="1" dirty="0">
                <a:solidFill>
                  <a:schemeClr val="bg1"/>
                </a:solidFill>
                <a:latin typeface="+mn-lt"/>
                <a:ea typeface="Roboto" panose="02000000000000000000" pitchFamily="2" charset="0"/>
              </a:rPr>
              <a:t>Outline</a:t>
            </a:r>
            <a:endParaRPr lang="en-US" sz="3200" b="1" dirty="0">
              <a:solidFill>
                <a:schemeClr val="bg1"/>
              </a:solidFill>
              <a:latin typeface="+mn-lt"/>
              <a:ea typeface="Roboto" panose="02000000000000000000" pitchFamily="2" charset="0"/>
            </a:endParaRPr>
          </a:p>
        </p:txBody>
      </p:sp>
      <p:sp>
        <p:nvSpPr>
          <p:cNvPr id="5" name="Content Placeholder 4">
            <a:extLst>
              <a:ext uri="{FF2B5EF4-FFF2-40B4-BE49-F238E27FC236}">
                <a16:creationId xmlns:a16="http://schemas.microsoft.com/office/drawing/2014/main" id="{6264B573-7A6A-48CF-82B7-940D33A2518E}"/>
              </a:ext>
            </a:extLst>
          </p:cNvPr>
          <p:cNvSpPr>
            <a:spLocks noGrp="1"/>
          </p:cNvSpPr>
          <p:nvPr>
            <p:ph idx="1"/>
          </p:nvPr>
        </p:nvSpPr>
        <p:spPr>
          <a:xfrm>
            <a:off x="1038228" y="1546270"/>
            <a:ext cx="4252348" cy="4845996"/>
          </a:xfrm>
        </p:spPr>
        <p:txBody>
          <a:bodyPr>
            <a:normAutofit fontScale="92500" lnSpcReduction="10000"/>
          </a:bodyPr>
          <a:lstStyle/>
          <a:p>
            <a:pPr algn="just">
              <a:lnSpc>
                <a:spcPct val="150000"/>
              </a:lnSpc>
            </a:pPr>
            <a:r>
              <a:rPr lang="en-US" sz="2000" dirty="0"/>
              <a:t>Introduction</a:t>
            </a:r>
          </a:p>
          <a:p>
            <a:pPr algn="just">
              <a:lnSpc>
                <a:spcPct val="150000"/>
              </a:lnSpc>
            </a:pPr>
            <a:r>
              <a:rPr lang="en-US" sz="2000" dirty="0"/>
              <a:t>Motivation</a:t>
            </a:r>
          </a:p>
          <a:p>
            <a:pPr algn="just">
              <a:lnSpc>
                <a:spcPct val="150000"/>
              </a:lnSpc>
            </a:pPr>
            <a:r>
              <a:rPr lang="en-US" sz="2000" dirty="0">
                <a:ea typeface="Calibri" panose="020F0502020204030204" pitchFamily="34" charset="0"/>
                <a:cs typeface="Times New Roman" panose="02020603050405020304" pitchFamily="18" charset="0"/>
              </a:rPr>
              <a:t>B</a:t>
            </a:r>
            <a:r>
              <a:rPr lang="en-US" sz="2000" dirty="0">
                <a:effectLst/>
                <a:ea typeface="Calibri" panose="020F0502020204030204" pitchFamily="34" charset="0"/>
                <a:cs typeface="Times New Roman" panose="02020603050405020304" pitchFamily="18" charset="0"/>
              </a:rPr>
              <a:t>eneficial</a:t>
            </a:r>
            <a:endParaRPr lang="en-US" sz="2000" dirty="0">
              <a:ea typeface="Calibri" panose="020F0502020204030204" pitchFamily="34" charset="0"/>
              <a:cs typeface="Times New Roman" panose="02020603050405020304" pitchFamily="18" charset="0"/>
            </a:endParaRPr>
          </a:p>
          <a:p>
            <a:pPr algn="just">
              <a:lnSpc>
                <a:spcPct val="150000"/>
              </a:lnSpc>
            </a:pPr>
            <a:r>
              <a:rPr lang="en-US" sz="2000" dirty="0">
                <a:ea typeface="Calibri" panose="020F0502020204030204" pitchFamily="34" charset="0"/>
                <a:cs typeface="Times New Roman" panose="02020603050405020304" pitchFamily="18" charset="0"/>
              </a:rPr>
              <a:t>D</a:t>
            </a:r>
            <a:r>
              <a:rPr lang="en-US" sz="2000" dirty="0">
                <a:effectLst/>
                <a:ea typeface="Calibri" panose="020F0502020204030204" pitchFamily="34" charset="0"/>
                <a:cs typeface="Times New Roman" panose="02020603050405020304" pitchFamily="18" charset="0"/>
              </a:rPr>
              <a:t>ifferent than existing solution</a:t>
            </a:r>
          </a:p>
          <a:p>
            <a:pPr algn="just">
              <a:lnSpc>
                <a:spcPct val="150000"/>
              </a:lnSpc>
            </a:pPr>
            <a:r>
              <a:rPr lang="en-US" sz="2000" dirty="0">
                <a:ea typeface="Calibri" panose="020F0502020204030204" pitchFamily="34" charset="0"/>
                <a:cs typeface="Times New Roman" panose="02020603050405020304" pitchFamily="18" charset="0"/>
              </a:rPr>
              <a:t>F</a:t>
            </a:r>
            <a:r>
              <a:rPr lang="en-US" sz="2000" dirty="0">
                <a:effectLst/>
                <a:ea typeface="Calibri" panose="020F0502020204030204" pitchFamily="34" charset="0"/>
                <a:cs typeface="Times New Roman" panose="02020603050405020304" pitchFamily="18" charset="0"/>
              </a:rPr>
              <a:t>eatures </a:t>
            </a:r>
            <a:r>
              <a:rPr lang="en-US" sz="2000" dirty="0">
                <a:ea typeface="Calibri" panose="020F0502020204030204" pitchFamily="34" charset="0"/>
                <a:cs typeface="Times New Roman" panose="02020603050405020304" pitchFamily="18" charset="0"/>
              </a:rPr>
              <a:t>I</a:t>
            </a:r>
            <a:r>
              <a:rPr lang="en-US" sz="2000" dirty="0">
                <a:effectLst/>
                <a:ea typeface="Calibri" panose="020F0502020204030204" pitchFamily="34" charset="0"/>
                <a:cs typeface="Times New Roman" panose="02020603050405020304" pitchFamily="18" charset="0"/>
              </a:rPr>
              <a:t>mplemented</a:t>
            </a:r>
          </a:p>
          <a:p>
            <a:pPr algn="just">
              <a:lnSpc>
                <a:spcPct val="150000"/>
              </a:lnSpc>
            </a:pPr>
            <a:r>
              <a:rPr lang="en-US" sz="2000" dirty="0">
                <a:ea typeface="Calibri" panose="020F0502020204030204" pitchFamily="34" charset="0"/>
                <a:cs typeface="Times New Roman" panose="02020603050405020304" pitchFamily="18" charset="0"/>
              </a:rPr>
              <a:t>S</a:t>
            </a:r>
            <a:r>
              <a:rPr lang="en-US" sz="2000" dirty="0">
                <a:effectLst/>
                <a:ea typeface="Calibri" panose="020F0502020204030204" pitchFamily="34" charset="0"/>
                <a:cs typeface="Times New Roman" panose="02020603050405020304" pitchFamily="18" charset="0"/>
              </a:rPr>
              <a:t>elf Evaluation</a:t>
            </a:r>
          </a:p>
          <a:p>
            <a:pPr algn="just">
              <a:lnSpc>
                <a:spcPct val="150000"/>
              </a:lnSpc>
            </a:pPr>
            <a:r>
              <a:rPr lang="en-US" sz="2000" dirty="0">
                <a:effectLst/>
                <a:ea typeface="Calibri" panose="020F0502020204030204" pitchFamily="34" charset="0"/>
                <a:cs typeface="Times New Roman" panose="02020603050405020304" pitchFamily="18" charset="0"/>
              </a:rPr>
              <a:t>Gannt Cart</a:t>
            </a:r>
          </a:p>
          <a:p>
            <a:pPr algn="just">
              <a:lnSpc>
                <a:spcPct val="150000"/>
              </a:lnSpc>
            </a:pPr>
            <a:r>
              <a:rPr lang="en-US" sz="2000" dirty="0">
                <a:effectLst/>
                <a:ea typeface="Calibri" panose="020F0502020204030204" pitchFamily="34" charset="0"/>
                <a:cs typeface="Times New Roman" panose="02020603050405020304" pitchFamily="18" charset="0"/>
              </a:rPr>
              <a:t>Contributions</a:t>
            </a:r>
          </a:p>
          <a:p>
            <a:pPr algn="just">
              <a:lnSpc>
                <a:spcPct val="150000"/>
              </a:lnSpc>
            </a:pPr>
            <a:r>
              <a:rPr lang="en-US" sz="2000" dirty="0">
                <a:ea typeface="Calibri" panose="020F0502020204030204" pitchFamily="34" charset="0"/>
                <a:cs typeface="Times New Roman" panose="02020603050405020304" pitchFamily="18" charset="0"/>
              </a:rPr>
              <a:t>F</a:t>
            </a:r>
            <a:r>
              <a:rPr lang="en-US" sz="2000" dirty="0">
                <a:effectLst/>
                <a:ea typeface="Calibri" panose="020F0502020204030204" pitchFamily="34" charset="0"/>
                <a:cs typeface="Times New Roman" panose="02020603050405020304" pitchFamily="18" charset="0"/>
              </a:rPr>
              <a:t>uture </a:t>
            </a:r>
            <a:r>
              <a:rPr lang="en-US" sz="2000" dirty="0">
                <a:ea typeface="Calibri" panose="020F0502020204030204" pitchFamily="34" charset="0"/>
                <a:cs typeface="Times New Roman" panose="02020603050405020304" pitchFamily="18" charset="0"/>
              </a:rPr>
              <a:t>I</a:t>
            </a:r>
            <a:r>
              <a:rPr lang="en-US" sz="2000" dirty="0">
                <a:effectLst/>
                <a:ea typeface="Calibri" panose="020F0502020204030204" pitchFamily="34" charset="0"/>
                <a:cs typeface="Times New Roman" panose="02020603050405020304" pitchFamily="18" charset="0"/>
              </a:rPr>
              <a:t>mprovements</a:t>
            </a:r>
          </a:p>
          <a:p>
            <a:endParaRPr lang="en-US" dirty="0"/>
          </a:p>
        </p:txBody>
      </p:sp>
      <p:pic>
        <p:nvPicPr>
          <p:cNvPr id="6" name="Picture 2" descr="Goals Icon #74284 - Free Icons Library">
            <a:extLst>
              <a:ext uri="{FF2B5EF4-FFF2-40B4-BE49-F238E27FC236}">
                <a16:creationId xmlns:a16="http://schemas.microsoft.com/office/drawing/2014/main" id="{16C08BBF-3B4F-4D55-BD03-31587C9E1D1F}"/>
              </a:ext>
            </a:extLst>
          </p:cNvPr>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1426" y="2339930"/>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1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5C50-C399-4839-A916-F567099C32E5}"/>
              </a:ext>
            </a:extLst>
          </p:cNvPr>
          <p:cNvSpPr>
            <a:spLocks noGrp="1"/>
          </p:cNvSpPr>
          <p:nvPr>
            <p:ph type="title"/>
          </p:nvPr>
        </p:nvSpPr>
        <p:spPr>
          <a:xfrm>
            <a:off x="0" y="0"/>
            <a:ext cx="12192000" cy="1043735"/>
          </a:xfrm>
        </p:spPr>
        <p:txBody>
          <a:bodyPr/>
          <a:lstStyle/>
          <a:p>
            <a:endParaRPr lang="en-US" dirty="0"/>
          </a:p>
        </p:txBody>
      </p:sp>
      <p:pic>
        <p:nvPicPr>
          <p:cNvPr id="6" name="Content Placeholder 5">
            <a:extLst>
              <a:ext uri="{FF2B5EF4-FFF2-40B4-BE49-F238E27FC236}">
                <a16:creationId xmlns:a16="http://schemas.microsoft.com/office/drawing/2014/main" id="{33BF1B90-BBD4-4675-89FD-54D95B45C0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59782" y="1430693"/>
            <a:ext cx="4351338" cy="4351338"/>
          </a:xfrm>
        </p:spPr>
      </p:pic>
      <p:sp>
        <p:nvSpPr>
          <p:cNvPr id="4" name="Rectangle 3">
            <a:extLst>
              <a:ext uri="{FF2B5EF4-FFF2-40B4-BE49-F238E27FC236}">
                <a16:creationId xmlns:a16="http://schemas.microsoft.com/office/drawing/2014/main" id="{41208254-67C4-436C-B68F-5CAB5AFAA246}"/>
              </a:ext>
            </a:extLst>
          </p:cNvPr>
          <p:cNvSpPr/>
          <p:nvPr/>
        </p:nvSpPr>
        <p:spPr>
          <a:xfrm>
            <a:off x="0" y="-38364"/>
            <a:ext cx="12192000" cy="112046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a typeface="Roboto" panose="02000000000000000000" pitchFamily="2" charset="0"/>
              </a:rPr>
              <a:t>Introduction</a:t>
            </a:r>
          </a:p>
        </p:txBody>
      </p:sp>
      <p:sp>
        <p:nvSpPr>
          <p:cNvPr id="12" name="TextBox 11">
            <a:extLst>
              <a:ext uri="{FF2B5EF4-FFF2-40B4-BE49-F238E27FC236}">
                <a16:creationId xmlns:a16="http://schemas.microsoft.com/office/drawing/2014/main" id="{0C0A8520-4FBD-44B8-924A-5362FA653454}"/>
              </a:ext>
            </a:extLst>
          </p:cNvPr>
          <p:cNvSpPr txBox="1"/>
          <p:nvPr/>
        </p:nvSpPr>
        <p:spPr>
          <a:xfrm>
            <a:off x="821947" y="2729199"/>
            <a:ext cx="6668655" cy="1754326"/>
          </a:xfrm>
          <a:prstGeom prst="rect">
            <a:avLst/>
          </a:prstGeom>
          <a:noFill/>
        </p:spPr>
        <p:txBody>
          <a:bodyPr wrap="square">
            <a:spAutoFit/>
          </a:bodyPr>
          <a:lstStyle/>
          <a:p>
            <a:pPr algn="just"/>
            <a:r>
              <a:rPr lang="en-US" dirty="0"/>
              <a:t>In our day to day life, we need some refreshment and adventure. People love to travel but sometimes they face some difficulties. Generally, when someone wants to travel, he needs to book transports, hotels </a:t>
            </a:r>
            <a:r>
              <a:rPr lang="en-US" dirty="0" err="1"/>
              <a:t>etc</a:t>
            </a:r>
            <a:r>
              <a:rPr lang="en-US" dirty="0"/>
              <a:t> which takes a lot of time. Our goal is to make travelling a lot easier for everyone. Our website is user friendly so anyone can easily understand its functionality. </a:t>
            </a:r>
          </a:p>
        </p:txBody>
      </p:sp>
    </p:spTree>
    <p:extLst>
      <p:ext uri="{BB962C8B-B14F-4D97-AF65-F5344CB8AC3E}">
        <p14:creationId xmlns:p14="http://schemas.microsoft.com/office/powerpoint/2010/main" val="36678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nimation Transition | Motion graphics design, Motion design animation,  Motion design video">
            <a:extLst>
              <a:ext uri="{FF2B5EF4-FFF2-40B4-BE49-F238E27FC236}">
                <a16:creationId xmlns:a16="http://schemas.microsoft.com/office/drawing/2014/main" id="{CDCB955D-94DE-40DE-B3E5-D7CEC1E58E9F}"/>
              </a:ext>
            </a:extLst>
          </p:cNvPr>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856871"/>
            <a:ext cx="5545015" cy="415876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F57AD97-0DE6-45AD-B6E4-F02CCD61764F}"/>
              </a:ext>
            </a:extLst>
          </p:cNvPr>
          <p:cNvSpPr/>
          <p:nvPr/>
        </p:nvSpPr>
        <p:spPr>
          <a:xfrm>
            <a:off x="0" y="-9330"/>
            <a:ext cx="12192000" cy="112046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dirty="0">
                <a:effectLst/>
              </a:rPr>
              <a:t>Motivations</a:t>
            </a:r>
            <a:endParaRPr lang="en-US" dirty="0"/>
          </a:p>
        </p:txBody>
      </p:sp>
      <p:cxnSp>
        <p:nvCxnSpPr>
          <p:cNvPr id="10" name="Straight Connector 9">
            <a:extLst>
              <a:ext uri="{FF2B5EF4-FFF2-40B4-BE49-F238E27FC236}">
                <a16:creationId xmlns:a16="http://schemas.microsoft.com/office/drawing/2014/main" id="{8B4FF4E9-50A7-4A2C-BAE3-5F43E7C65522}"/>
              </a:ext>
            </a:extLst>
          </p:cNvPr>
          <p:cNvCxnSpPr>
            <a:cxnSpLocks/>
          </p:cNvCxnSpPr>
          <p:nvPr/>
        </p:nvCxnSpPr>
        <p:spPr>
          <a:xfrm>
            <a:off x="5694544" y="2474547"/>
            <a:ext cx="0" cy="3024553"/>
          </a:xfrm>
          <a:prstGeom prst="line">
            <a:avLst/>
          </a:prstGeom>
          <a:ln>
            <a:prstDash val="dash"/>
          </a:ln>
        </p:spPr>
        <p:style>
          <a:lnRef idx="1">
            <a:schemeClr val="accent2"/>
          </a:lnRef>
          <a:fillRef idx="0">
            <a:schemeClr val="accent2"/>
          </a:fillRef>
          <a:effectRef idx="0">
            <a:schemeClr val="accent2"/>
          </a:effectRef>
          <a:fontRef idx="minor">
            <a:schemeClr val="tx1"/>
          </a:fontRef>
        </p:style>
      </p:cxnSp>
      <p:pic>
        <p:nvPicPr>
          <p:cNvPr id="13" name="Picture 4" descr="Business, launch, marketing, mission, rocket icon">
            <a:extLst>
              <a:ext uri="{FF2B5EF4-FFF2-40B4-BE49-F238E27FC236}">
                <a16:creationId xmlns:a16="http://schemas.microsoft.com/office/drawing/2014/main" id="{C648946E-BCA3-4263-B02B-94FC5AAC5A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086537">
            <a:off x="7039509" y="1899242"/>
            <a:ext cx="689379" cy="7321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D276BB81-951D-435A-894C-3ED331F9AFDE}"/>
              </a:ext>
            </a:extLst>
          </p:cNvPr>
          <p:cNvSpPr/>
          <p:nvPr/>
        </p:nvSpPr>
        <p:spPr>
          <a:xfrm>
            <a:off x="7794187" y="1838887"/>
            <a:ext cx="2935971" cy="646331"/>
          </a:xfrm>
          <a:prstGeom prst="rect">
            <a:avLst/>
          </a:prstGeom>
          <a:solidFill>
            <a:schemeClr val="accent3">
              <a:lumMod val="20000"/>
              <a:lumOff val="80000"/>
            </a:schemeClr>
          </a:solidFill>
          <a:ln>
            <a:solidFill>
              <a:schemeClr val="tx1">
                <a:lumMod val="65000"/>
                <a:lumOff val="35000"/>
              </a:schemeClr>
            </a:solidFill>
            <a:prstDash val="dash"/>
          </a:ln>
        </p:spPr>
        <p:txBody>
          <a:bodyPr wrap="square">
            <a:spAutoFit/>
          </a:bodyPr>
          <a:lstStyle/>
          <a:p>
            <a:pPr algn="ctr"/>
            <a:r>
              <a:rPr lang="en-US" dirty="0"/>
              <a:t>Not all websites can offer these functionalities</a:t>
            </a:r>
            <a:endParaRPr lang="en-US" sz="2400" dirty="0"/>
          </a:p>
        </p:txBody>
      </p:sp>
      <p:pic>
        <p:nvPicPr>
          <p:cNvPr id="15" name="Picture 4" descr="Business, launch, marketing, mission, rocket icon">
            <a:extLst>
              <a:ext uri="{FF2B5EF4-FFF2-40B4-BE49-F238E27FC236}">
                <a16:creationId xmlns:a16="http://schemas.microsoft.com/office/drawing/2014/main" id="{9E1D3253-8C71-4ECA-8A39-732D1D1DE6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086537">
            <a:off x="7058166" y="2930378"/>
            <a:ext cx="689379" cy="73211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D276BB81-951D-435A-894C-3ED331F9AFDE}"/>
              </a:ext>
            </a:extLst>
          </p:cNvPr>
          <p:cNvSpPr/>
          <p:nvPr/>
        </p:nvSpPr>
        <p:spPr>
          <a:xfrm>
            <a:off x="7794187" y="2837058"/>
            <a:ext cx="2935971" cy="646331"/>
          </a:xfrm>
          <a:prstGeom prst="rect">
            <a:avLst/>
          </a:prstGeom>
          <a:solidFill>
            <a:schemeClr val="accent3">
              <a:lumMod val="20000"/>
              <a:lumOff val="80000"/>
            </a:schemeClr>
          </a:solidFill>
          <a:ln>
            <a:solidFill>
              <a:schemeClr val="tx1">
                <a:lumMod val="65000"/>
                <a:lumOff val="35000"/>
              </a:schemeClr>
            </a:solidFill>
            <a:prstDash val="dash"/>
          </a:ln>
        </p:spPr>
        <p:txBody>
          <a:bodyPr wrap="square">
            <a:spAutoFit/>
          </a:bodyPr>
          <a:lstStyle/>
          <a:p>
            <a:pPr algn="ctr"/>
            <a:r>
              <a:rPr lang="en-US" dirty="0"/>
              <a:t>Face difficulties booking transports or guides</a:t>
            </a:r>
            <a:endParaRPr lang="bn-BD" sz="2400" dirty="0"/>
          </a:p>
        </p:txBody>
      </p:sp>
      <p:pic>
        <p:nvPicPr>
          <p:cNvPr id="17" name="Picture 4" descr="Business, launch, marketing, mission, rocket icon">
            <a:extLst>
              <a:ext uri="{FF2B5EF4-FFF2-40B4-BE49-F238E27FC236}">
                <a16:creationId xmlns:a16="http://schemas.microsoft.com/office/drawing/2014/main" id="{9174B3FC-35C4-4D16-A51C-6CD36BA602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086537">
            <a:off x="7058165" y="3944402"/>
            <a:ext cx="689379" cy="7321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45AEAB13-DDDF-4B0E-A340-13BFF9842F85}"/>
              </a:ext>
            </a:extLst>
          </p:cNvPr>
          <p:cNvSpPr/>
          <p:nvPr/>
        </p:nvSpPr>
        <p:spPr>
          <a:xfrm>
            <a:off x="7794187" y="3784486"/>
            <a:ext cx="2935971" cy="923330"/>
          </a:xfrm>
          <a:prstGeom prst="rect">
            <a:avLst/>
          </a:prstGeom>
          <a:solidFill>
            <a:schemeClr val="accent3">
              <a:lumMod val="20000"/>
              <a:lumOff val="80000"/>
            </a:schemeClr>
          </a:solidFill>
          <a:ln>
            <a:solidFill>
              <a:schemeClr val="tx1">
                <a:lumMod val="65000"/>
                <a:lumOff val="35000"/>
              </a:schemeClr>
            </a:solidFill>
            <a:prstDash val="dash"/>
          </a:ln>
        </p:spPr>
        <p:txBody>
          <a:bodyPr wrap="square">
            <a:spAutoFit/>
          </a:bodyPr>
          <a:lstStyle/>
          <a:p>
            <a:pPr algn="ctr"/>
            <a:r>
              <a:rPr lang="en-US" dirty="0"/>
              <a:t>Deceived by conman, who disguise themselves as guides</a:t>
            </a:r>
            <a:endParaRPr lang="en-US" sz="2400" dirty="0"/>
          </a:p>
        </p:txBody>
      </p:sp>
      <p:pic>
        <p:nvPicPr>
          <p:cNvPr id="19" name="Picture 4" descr="Business, launch, marketing, mission, rocket icon">
            <a:extLst>
              <a:ext uri="{FF2B5EF4-FFF2-40B4-BE49-F238E27FC236}">
                <a16:creationId xmlns:a16="http://schemas.microsoft.com/office/drawing/2014/main" id="{A1A10C62-E1EF-4E24-8319-876A6CAB90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086537">
            <a:off x="7076822" y="4975538"/>
            <a:ext cx="689379" cy="73211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8F513A8F-B349-496A-B54D-4699EDE0603A}"/>
              </a:ext>
            </a:extLst>
          </p:cNvPr>
          <p:cNvSpPr/>
          <p:nvPr/>
        </p:nvSpPr>
        <p:spPr>
          <a:xfrm>
            <a:off x="7794187" y="5101956"/>
            <a:ext cx="2935971" cy="369332"/>
          </a:xfrm>
          <a:prstGeom prst="rect">
            <a:avLst/>
          </a:prstGeom>
          <a:solidFill>
            <a:schemeClr val="accent3">
              <a:lumMod val="20000"/>
              <a:lumOff val="80000"/>
            </a:schemeClr>
          </a:solidFill>
          <a:ln>
            <a:solidFill>
              <a:schemeClr val="tx1">
                <a:lumMod val="65000"/>
                <a:lumOff val="35000"/>
              </a:schemeClr>
            </a:solidFill>
            <a:prstDash val="dash"/>
          </a:ln>
        </p:spPr>
        <p:txBody>
          <a:bodyPr wrap="square">
            <a:spAutoFit/>
          </a:bodyPr>
          <a:lstStyle/>
          <a:p>
            <a:pPr algn="ctr"/>
            <a:r>
              <a:rPr lang="en-US" dirty="0"/>
              <a:t>Faces trouble to find food</a:t>
            </a:r>
            <a:endParaRPr lang="bn-BD" sz="2400" dirty="0"/>
          </a:p>
        </p:txBody>
      </p:sp>
    </p:spTree>
    <p:extLst>
      <p:ext uri="{BB962C8B-B14F-4D97-AF65-F5344CB8AC3E}">
        <p14:creationId xmlns:p14="http://schemas.microsoft.com/office/powerpoint/2010/main" val="40366602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1+#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1+#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1+#ppt_w/2"/>
                                          </p:val>
                                        </p:tav>
                                        <p:tav tm="100000">
                                          <p:val>
                                            <p:strVal val="#ppt_x"/>
                                          </p:val>
                                        </p:tav>
                                      </p:tavLst>
                                    </p:anim>
                                    <p:anim calcmode="lin" valueType="num">
                                      <p:cBhvr additive="base">
                                        <p:cTn id="3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1+#ppt_w/2"/>
                                          </p:val>
                                        </p:tav>
                                        <p:tav tm="100000">
                                          <p:val>
                                            <p:strVal val="#ppt_x"/>
                                          </p:val>
                                        </p:tav>
                                      </p:tavLst>
                                    </p:anim>
                                    <p:anim calcmode="lin" valueType="num">
                                      <p:cBhvr additive="base">
                                        <p:cTn id="5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5C50-C399-4839-A916-F567099C32E5}"/>
              </a:ext>
            </a:extLst>
          </p:cNvPr>
          <p:cNvSpPr>
            <a:spLocks noGrp="1"/>
          </p:cNvSpPr>
          <p:nvPr>
            <p:ph type="title"/>
          </p:nvPr>
        </p:nvSpPr>
        <p:spPr>
          <a:xfrm>
            <a:off x="0" y="0"/>
            <a:ext cx="12192000" cy="1043735"/>
          </a:xfrm>
        </p:spPr>
        <p:txBody>
          <a:bodyPr/>
          <a:lstStyle/>
          <a:p>
            <a:endParaRPr lang="en-US" dirty="0"/>
          </a:p>
        </p:txBody>
      </p:sp>
      <p:sp>
        <p:nvSpPr>
          <p:cNvPr id="4" name="Rectangle 3">
            <a:extLst>
              <a:ext uri="{FF2B5EF4-FFF2-40B4-BE49-F238E27FC236}">
                <a16:creationId xmlns:a16="http://schemas.microsoft.com/office/drawing/2014/main" id="{41208254-67C4-436C-B68F-5CAB5AFAA246}"/>
              </a:ext>
            </a:extLst>
          </p:cNvPr>
          <p:cNvSpPr/>
          <p:nvPr/>
        </p:nvSpPr>
        <p:spPr>
          <a:xfrm>
            <a:off x="0" y="-38364"/>
            <a:ext cx="12192000" cy="112046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a typeface="Roboto" panose="02000000000000000000" pitchFamily="2" charset="0"/>
              </a:rPr>
              <a:t>How Our Project Might Be Beneficial?</a:t>
            </a:r>
          </a:p>
        </p:txBody>
      </p:sp>
      <p:sp>
        <p:nvSpPr>
          <p:cNvPr id="12" name="TextBox 11">
            <a:extLst>
              <a:ext uri="{FF2B5EF4-FFF2-40B4-BE49-F238E27FC236}">
                <a16:creationId xmlns:a16="http://schemas.microsoft.com/office/drawing/2014/main" id="{0C0A8520-4FBD-44B8-924A-5362FA653454}"/>
              </a:ext>
            </a:extLst>
          </p:cNvPr>
          <p:cNvSpPr txBox="1"/>
          <p:nvPr/>
        </p:nvSpPr>
        <p:spPr>
          <a:xfrm>
            <a:off x="883369" y="1855494"/>
            <a:ext cx="2924428" cy="3662541"/>
          </a:xfrm>
          <a:prstGeom prst="rect">
            <a:avLst/>
          </a:prstGeom>
          <a:noFill/>
        </p:spPr>
        <p:txBody>
          <a:bodyPr wrap="square">
            <a:spAutoFit/>
          </a:bodyPr>
          <a:lstStyle/>
          <a:p>
            <a:pPr marL="285750" indent="-285750" algn="just">
              <a:buFont typeface="Arial" panose="020B0604020202020204" pitchFamily="34" charset="0"/>
              <a:buChar char="•"/>
            </a:pPr>
            <a:r>
              <a:rPr lang="en-US" sz="2000" dirty="0"/>
              <a:t>All at one place</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Relief Ness of Tourist </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Payment is Handy</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Restaurant near you</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Providing Jobs - Guides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algn="just"/>
            <a:endParaRPr lang="en-US" dirty="0"/>
          </a:p>
        </p:txBody>
      </p:sp>
      <p:pic>
        <p:nvPicPr>
          <p:cNvPr id="10" name="Picture 9">
            <a:extLst>
              <a:ext uri="{FF2B5EF4-FFF2-40B4-BE49-F238E27FC236}">
                <a16:creationId xmlns:a16="http://schemas.microsoft.com/office/drawing/2014/main" id="{00E117BE-141A-401F-A7DC-86EBCCC02B8A}"/>
              </a:ext>
            </a:extLst>
          </p:cNvPr>
          <p:cNvPicPr>
            <a:picLocks noChangeAspect="1"/>
          </p:cNvPicPr>
          <p:nvPr/>
        </p:nvPicPr>
        <p:blipFill>
          <a:blip r:embed="rId2"/>
          <a:stretch>
            <a:fillRect/>
          </a:stretch>
        </p:blipFill>
        <p:spPr>
          <a:xfrm>
            <a:off x="7167146" y="2133079"/>
            <a:ext cx="3118547" cy="3107369"/>
          </a:xfrm>
          <a:prstGeom prst="rect">
            <a:avLst/>
          </a:prstGeom>
        </p:spPr>
      </p:pic>
    </p:spTree>
    <p:extLst>
      <p:ext uri="{BB962C8B-B14F-4D97-AF65-F5344CB8AC3E}">
        <p14:creationId xmlns:p14="http://schemas.microsoft.com/office/powerpoint/2010/main" val="80168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5C50-C399-4839-A916-F567099C32E5}"/>
              </a:ext>
            </a:extLst>
          </p:cNvPr>
          <p:cNvSpPr>
            <a:spLocks noGrp="1"/>
          </p:cNvSpPr>
          <p:nvPr>
            <p:ph type="title"/>
          </p:nvPr>
        </p:nvSpPr>
        <p:spPr>
          <a:xfrm>
            <a:off x="0" y="0"/>
            <a:ext cx="12192000" cy="1043735"/>
          </a:xfrm>
        </p:spPr>
        <p:txBody>
          <a:bodyPr/>
          <a:lstStyle/>
          <a:p>
            <a:endParaRPr lang="en-US" dirty="0"/>
          </a:p>
        </p:txBody>
      </p:sp>
      <p:sp>
        <p:nvSpPr>
          <p:cNvPr id="4" name="Rectangle 3">
            <a:extLst>
              <a:ext uri="{FF2B5EF4-FFF2-40B4-BE49-F238E27FC236}">
                <a16:creationId xmlns:a16="http://schemas.microsoft.com/office/drawing/2014/main" id="{41208254-67C4-436C-B68F-5CAB5AFAA246}"/>
              </a:ext>
            </a:extLst>
          </p:cNvPr>
          <p:cNvSpPr/>
          <p:nvPr/>
        </p:nvSpPr>
        <p:spPr>
          <a:xfrm>
            <a:off x="0" y="-38364"/>
            <a:ext cx="12192000" cy="112046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a typeface="Roboto" panose="02000000000000000000" pitchFamily="2" charset="0"/>
              </a:rPr>
              <a:t>How Our Project is Different?</a:t>
            </a:r>
          </a:p>
        </p:txBody>
      </p:sp>
      <p:sp>
        <p:nvSpPr>
          <p:cNvPr id="12" name="TextBox 11">
            <a:extLst>
              <a:ext uri="{FF2B5EF4-FFF2-40B4-BE49-F238E27FC236}">
                <a16:creationId xmlns:a16="http://schemas.microsoft.com/office/drawing/2014/main" id="{0C0A8520-4FBD-44B8-924A-5362FA653454}"/>
              </a:ext>
            </a:extLst>
          </p:cNvPr>
          <p:cNvSpPr txBox="1"/>
          <p:nvPr/>
        </p:nvSpPr>
        <p:spPr>
          <a:xfrm>
            <a:off x="793427" y="1855494"/>
            <a:ext cx="5464497" cy="2862322"/>
          </a:xfrm>
          <a:prstGeom prst="rect">
            <a:avLst/>
          </a:prstGeom>
          <a:noFill/>
        </p:spPr>
        <p:txBody>
          <a:bodyPr wrap="square">
            <a:spAutoFit/>
          </a:bodyPr>
          <a:lstStyle/>
          <a:p>
            <a:pPr marL="285750" indent="-285750" algn="just">
              <a:buFont typeface="Arial" panose="020B0604020202020204" pitchFamily="34" charset="0"/>
              <a:buChar char="•"/>
            </a:pPr>
            <a:r>
              <a:rPr lang="en-US" sz="2000" dirty="0"/>
              <a:t>Existing – </a:t>
            </a:r>
            <a:r>
              <a:rPr lang="en-US" sz="2000" dirty="0" err="1"/>
              <a:t>ShareTrip</a:t>
            </a:r>
            <a:r>
              <a:rPr lang="en-US" sz="2000" dirty="0"/>
              <a:t>, </a:t>
            </a:r>
            <a:r>
              <a:rPr lang="en-US" sz="2000" dirty="0" err="1"/>
              <a:t>Obokash</a:t>
            </a:r>
            <a:r>
              <a:rPr lang="en-US" sz="2000" dirty="0"/>
              <a:t>, Tour.com.bd</a:t>
            </a:r>
            <a:r>
              <a:rPr lang="en-US" b="1" dirty="0"/>
              <a:t> </a:t>
            </a:r>
            <a:r>
              <a:rPr lang="en-US" sz="2000" dirty="0"/>
              <a:t>  </a:t>
            </a:r>
          </a:p>
          <a:p>
            <a:pPr algn="just"/>
            <a:endParaRPr lang="en-US" sz="2000" dirty="0"/>
          </a:p>
          <a:p>
            <a:pPr marL="285750" indent="-285750" algn="just">
              <a:buFont typeface="Arial" panose="020B0604020202020204" pitchFamily="34" charset="0"/>
              <a:buChar char="•"/>
            </a:pPr>
            <a:r>
              <a:rPr lang="en-US" sz="2000" dirty="0"/>
              <a:t>Many Features</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Guide Reservation</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Promote Nearby Restaurants</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endParaRPr lang="en-US" sz="2000" dirty="0"/>
          </a:p>
        </p:txBody>
      </p:sp>
      <p:pic>
        <p:nvPicPr>
          <p:cNvPr id="5" name="Picture 4">
            <a:extLst>
              <a:ext uri="{FF2B5EF4-FFF2-40B4-BE49-F238E27FC236}">
                <a16:creationId xmlns:a16="http://schemas.microsoft.com/office/drawing/2014/main" id="{AE44BFF4-642A-4A31-8ACC-B1CDBC1B2BD6}"/>
              </a:ext>
            </a:extLst>
          </p:cNvPr>
          <p:cNvPicPr>
            <a:picLocks noChangeAspect="1"/>
          </p:cNvPicPr>
          <p:nvPr/>
        </p:nvPicPr>
        <p:blipFill>
          <a:blip r:embed="rId2"/>
          <a:stretch>
            <a:fillRect/>
          </a:stretch>
        </p:blipFill>
        <p:spPr>
          <a:xfrm>
            <a:off x="5692264" y="2911875"/>
            <a:ext cx="5352251" cy="3108109"/>
          </a:xfrm>
          <a:prstGeom prst="rect">
            <a:avLst/>
          </a:prstGeom>
        </p:spPr>
      </p:pic>
    </p:spTree>
    <p:extLst>
      <p:ext uri="{BB962C8B-B14F-4D97-AF65-F5344CB8AC3E}">
        <p14:creationId xmlns:p14="http://schemas.microsoft.com/office/powerpoint/2010/main" val="90610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5C50-C399-4839-A916-F567099C32E5}"/>
              </a:ext>
            </a:extLst>
          </p:cNvPr>
          <p:cNvSpPr>
            <a:spLocks noGrp="1"/>
          </p:cNvSpPr>
          <p:nvPr>
            <p:ph type="title"/>
          </p:nvPr>
        </p:nvSpPr>
        <p:spPr>
          <a:xfrm>
            <a:off x="0" y="0"/>
            <a:ext cx="12192000" cy="1043735"/>
          </a:xfrm>
        </p:spPr>
        <p:txBody>
          <a:bodyPr/>
          <a:lstStyle/>
          <a:p>
            <a:endParaRPr lang="en-US" dirty="0"/>
          </a:p>
        </p:txBody>
      </p:sp>
      <p:sp>
        <p:nvSpPr>
          <p:cNvPr id="4" name="Rectangle 3">
            <a:extLst>
              <a:ext uri="{FF2B5EF4-FFF2-40B4-BE49-F238E27FC236}">
                <a16:creationId xmlns:a16="http://schemas.microsoft.com/office/drawing/2014/main" id="{41208254-67C4-436C-B68F-5CAB5AFAA246}"/>
              </a:ext>
            </a:extLst>
          </p:cNvPr>
          <p:cNvSpPr/>
          <p:nvPr/>
        </p:nvSpPr>
        <p:spPr>
          <a:xfrm>
            <a:off x="0" y="-38364"/>
            <a:ext cx="12192000" cy="112046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a typeface="Roboto" panose="02000000000000000000" pitchFamily="2" charset="0"/>
              </a:rPr>
              <a:t>Features Implemented</a:t>
            </a:r>
          </a:p>
        </p:txBody>
      </p:sp>
      <p:sp>
        <p:nvSpPr>
          <p:cNvPr id="12" name="TextBox 11">
            <a:extLst>
              <a:ext uri="{FF2B5EF4-FFF2-40B4-BE49-F238E27FC236}">
                <a16:creationId xmlns:a16="http://schemas.microsoft.com/office/drawing/2014/main" id="{0C0A8520-4FBD-44B8-924A-5362FA653454}"/>
              </a:ext>
            </a:extLst>
          </p:cNvPr>
          <p:cNvSpPr txBox="1"/>
          <p:nvPr/>
        </p:nvSpPr>
        <p:spPr>
          <a:xfrm>
            <a:off x="1917939" y="2073444"/>
            <a:ext cx="3493760" cy="4093428"/>
          </a:xfrm>
          <a:prstGeom prst="rect">
            <a:avLst/>
          </a:prstGeom>
          <a:noFill/>
        </p:spPr>
        <p:txBody>
          <a:bodyPr wrap="square">
            <a:spAutoFit/>
          </a:bodyPr>
          <a:lstStyle/>
          <a:p>
            <a:pPr marL="285750" indent="-285750" algn="just">
              <a:buFont typeface="Arial" panose="020B0604020202020204" pitchFamily="34" charset="0"/>
              <a:buChar char="•"/>
            </a:pPr>
            <a:r>
              <a:rPr lang="en-US" sz="2000" dirty="0"/>
              <a:t>Sign in/Login</a:t>
            </a:r>
          </a:p>
          <a:p>
            <a:pPr algn="just"/>
            <a:endParaRPr lang="en-US" sz="2000" dirty="0"/>
          </a:p>
          <a:p>
            <a:pPr marL="285750" indent="-285750" algn="just">
              <a:buFont typeface="Arial" panose="020B0604020202020204" pitchFamily="34" charset="0"/>
              <a:buChar char="•"/>
            </a:pPr>
            <a:r>
              <a:rPr lang="en-US" sz="2000" dirty="0"/>
              <a:t>Dashboard</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Packages</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Reservation</a:t>
            </a:r>
          </a:p>
          <a:p>
            <a:pPr algn="just"/>
            <a:endParaRPr lang="en-US" sz="2000" dirty="0"/>
          </a:p>
          <a:p>
            <a:pPr marL="285750" indent="-285750" algn="just">
              <a:buFont typeface="Arial" panose="020B0604020202020204" pitchFamily="34" charset="0"/>
              <a:buChar char="•"/>
            </a:pPr>
            <a:r>
              <a:rPr lang="en-US" sz="2000" dirty="0"/>
              <a:t>Transport</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Payment</a:t>
            </a:r>
          </a:p>
          <a:p>
            <a:pPr algn="just"/>
            <a:endParaRPr lang="en-US" sz="2000" dirty="0"/>
          </a:p>
          <a:p>
            <a:pPr marL="285750" indent="-285750" algn="just">
              <a:buFont typeface="Arial" panose="020B0604020202020204" pitchFamily="34" charset="0"/>
              <a:buChar char="•"/>
            </a:pPr>
            <a:endParaRPr lang="en-US" sz="2000" dirty="0"/>
          </a:p>
        </p:txBody>
      </p:sp>
      <p:cxnSp>
        <p:nvCxnSpPr>
          <p:cNvPr id="6" name="Straight Connector 5">
            <a:extLst>
              <a:ext uri="{FF2B5EF4-FFF2-40B4-BE49-F238E27FC236}">
                <a16:creationId xmlns:a16="http://schemas.microsoft.com/office/drawing/2014/main" id="{938477A4-6B8B-4A36-B427-CD33AA08A1C4}"/>
              </a:ext>
            </a:extLst>
          </p:cNvPr>
          <p:cNvCxnSpPr>
            <a:cxnSpLocks/>
          </p:cNvCxnSpPr>
          <p:nvPr/>
        </p:nvCxnSpPr>
        <p:spPr>
          <a:xfrm>
            <a:off x="5951719" y="2474547"/>
            <a:ext cx="0" cy="3024553"/>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CDE462ED-E598-490F-B523-6DF0D33ACA40}"/>
              </a:ext>
            </a:extLst>
          </p:cNvPr>
          <p:cNvSpPr txBox="1"/>
          <p:nvPr/>
        </p:nvSpPr>
        <p:spPr>
          <a:xfrm>
            <a:off x="7031760" y="2093997"/>
            <a:ext cx="4595263"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Package Confirmation</a:t>
            </a:r>
          </a:p>
          <a:p>
            <a:endParaRPr lang="en-US" sz="2000" dirty="0"/>
          </a:p>
          <a:p>
            <a:pPr marL="285750" indent="-285750">
              <a:buFont typeface="Arial" panose="020B0604020202020204" pitchFamily="34" charset="0"/>
              <a:buChar char="•"/>
            </a:pPr>
            <a:r>
              <a:rPr lang="en-US" sz="2000" dirty="0"/>
              <a:t>Restaurant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Food Order</a:t>
            </a:r>
          </a:p>
          <a:p>
            <a:endParaRPr lang="en-US" sz="2000" dirty="0"/>
          </a:p>
          <a:p>
            <a:pPr marL="285750" indent="-285750">
              <a:buFont typeface="Arial" panose="020B0604020202020204" pitchFamily="34" charset="0"/>
              <a:buChar char="•"/>
            </a:pPr>
            <a:r>
              <a:rPr lang="en-US" sz="2000" dirty="0"/>
              <a:t>Profile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Update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Insert</a:t>
            </a:r>
          </a:p>
          <a:p>
            <a:endParaRPr lang="en-US" sz="2000" dirty="0"/>
          </a:p>
        </p:txBody>
      </p:sp>
    </p:spTree>
    <p:extLst>
      <p:ext uri="{BB962C8B-B14F-4D97-AF65-F5344CB8AC3E}">
        <p14:creationId xmlns:p14="http://schemas.microsoft.com/office/powerpoint/2010/main" val="230737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1468</TotalTime>
  <Words>453</Words>
  <Application>Microsoft Office PowerPoint</Application>
  <PresentationFormat>Widescreen</PresentationFormat>
  <Paragraphs>132</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       Outline</vt:lpstr>
      <vt:lpstr>PowerPoint Presentation</vt:lpstr>
      <vt:lpstr>PowerPoint Presentation</vt:lpstr>
      <vt:lpstr>PowerPoint Presentation</vt:lpstr>
      <vt:lpstr>PowerPoint Presentation</vt:lpstr>
      <vt:lpstr>PowerPoint Presentation</vt:lpstr>
      <vt:lpstr>f</vt:lpstr>
      <vt:lpstr>PowerPoint Presentation</vt:lpstr>
      <vt:lpstr>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Waseq Imad</dc:creator>
  <cp:lastModifiedBy>Sayeed Hossain</cp:lastModifiedBy>
  <cp:revision>152</cp:revision>
  <dcterms:created xsi:type="dcterms:W3CDTF">2020-09-01T10:06:23Z</dcterms:created>
  <dcterms:modified xsi:type="dcterms:W3CDTF">2021-09-20T20:23:34Z</dcterms:modified>
</cp:coreProperties>
</file>